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4" r:id="rId4"/>
  </p:sldMasterIdLst>
  <p:sldIdLst>
    <p:sldId id="258" r:id="rId5"/>
    <p:sldId id="267" r:id="rId6"/>
    <p:sldId id="257" r:id="rId7"/>
    <p:sldId id="259" r:id="rId8"/>
    <p:sldId id="265" r:id="rId9"/>
    <p:sldId id="268" r:id="rId10"/>
    <p:sldId id="264" r:id="rId11"/>
    <p:sldId id="263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6E312-5237-B745-9E6C-C42CD1543267}" v="123" dt="2022-04-01T14:23:4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7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176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Bläsing" userId="3fd8de12-e4b7-485a-992a-90717dfdd471" providerId="ADAL" clId="{2C36E312-5237-B745-9E6C-C42CD1543267}"/>
    <pc:docChg chg="undo redo custSel addSld delSld modSld sldOrd modMainMaster">
      <pc:chgData name="Robin Bläsing" userId="3fd8de12-e4b7-485a-992a-90717dfdd471" providerId="ADAL" clId="{2C36E312-5237-B745-9E6C-C42CD1543267}" dt="2022-04-01T14:24:42.617" v="3856" actId="20577"/>
      <pc:docMkLst>
        <pc:docMk/>
      </pc:docMkLst>
      <pc:sldChg chg="addSp delSp modSp mod">
        <pc:chgData name="Robin Bläsing" userId="3fd8de12-e4b7-485a-992a-90717dfdd471" providerId="ADAL" clId="{2C36E312-5237-B745-9E6C-C42CD1543267}" dt="2022-04-01T09:17:37.725" v="2669" actId="21"/>
        <pc:sldMkLst>
          <pc:docMk/>
          <pc:sldMk cId="3358293557" sldId="257"/>
        </pc:sldMkLst>
        <pc:spChg chg="mod">
          <ac:chgData name="Robin Bläsing" userId="3fd8de12-e4b7-485a-992a-90717dfdd471" providerId="ADAL" clId="{2C36E312-5237-B745-9E6C-C42CD1543267}" dt="2022-03-31T18:03:32.296" v="2053" actId="255"/>
          <ac:spMkLst>
            <pc:docMk/>
            <pc:sldMk cId="3358293557" sldId="257"/>
            <ac:spMk id="2" creationId="{D5DE2D7F-07BD-F745-B93D-08AA4F00D560}"/>
          </ac:spMkLst>
        </pc:spChg>
        <pc:spChg chg="mod">
          <ac:chgData name="Robin Bläsing" userId="3fd8de12-e4b7-485a-992a-90717dfdd471" providerId="ADAL" clId="{2C36E312-5237-B745-9E6C-C42CD1543267}" dt="2022-03-31T17:28:27.284" v="1300" actId="207"/>
          <ac:spMkLst>
            <pc:docMk/>
            <pc:sldMk cId="3358293557" sldId="257"/>
            <ac:spMk id="4" creationId="{A3BF522E-F979-8745-AC75-B1221CE356CC}"/>
          </ac:spMkLst>
        </pc:spChg>
        <pc:spChg chg="mod">
          <ac:chgData name="Robin Bläsing" userId="3fd8de12-e4b7-485a-992a-90717dfdd471" providerId="ADAL" clId="{2C36E312-5237-B745-9E6C-C42CD1543267}" dt="2022-03-31T17:33:04.108" v="1388" actId="207"/>
          <ac:spMkLst>
            <pc:docMk/>
            <pc:sldMk cId="3358293557" sldId="257"/>
            <ac:spMk id="28" creationId="{610524FB-4674-0B4E-811F-3824F54FAB4F}"/>
          </ac:spMkLst>
        </pc:spChg>
        <pc:spChg chg="add del mod">
          <ac:chgData name="Robin Bläsing" userId="3fd8de12-e4b7-485a-992a-90717dfdd471" providerId="ADAL" clId="{2C36E312-5237-B745-9E6C-C42CD1543267}" dt="2022-04-01T09:17:37.725" v="2669" actId="21"/>
          <ac:spMkLst>
            <pc:docMk/>
            <pc:sldMk cId="3358293557" sldId="257"/>
            <ac:spMk id="42" creationId="{323151C2-4151-5A49-9145-6A278E3C5806}"/>
          </ac:spMkLst>
        </pc:spChg>
        <pc:picChg chg="mod">
          <ac:chgData name="Robin Bläsing" userId="3fd8de12-e4b7-485a-992a-90717dfdd471" providerId="ADAL" clId="{2C36E312-5237-B745-9E6C-C42CD1543267}" dt="2022-03-31T17:28:35.544" v="1301" actId="207"/>
          <ac:picMkLst>
            <pc:docMk/>
            <pc:sldMk cId="3358293557" sldId="257"/>
            <ac:picMk id="6" creationId="{F8DBB925-4B2D-E342-8EA7-A7D35F02A44A}"/>
          </ac:picMkLst>
        </pc:picChg>
        <pc:picChg chg="mod">
          <ac:chgData name="Robin Bläsing" userId="3fd8de12-e4b7-485a-992a-90717dfdd471" providerId="ADAL" clId="{2C36E312-5237-B745-9E6C-C42CD1543267}" dt="2022-03-31T17:28:35.544" v="1301" actId="207"/>
          <ac:picMkLst>
            <pc:docMk/>
            <pc:sldMk cId="3358293557" sldId="257"/>
            <ac:picMk id="8" creationId="{2ACA7080-8A4E-A443-B41C-C9F3F9FE1C43}"/>
          </ac:picMkLst>
        </pc:picChg>
        <pc:picChg chg="mod">
          <ac:chgData name="Robin Bläsing" userId="3fd8de12-e4b7-485a-992a-90717dfdd471" providerId="ADAL" clId="{2C36E312-5237-B745-9E6C-C42CD1543267}" dt="2022-03-31T17:33:12.649" v="1390" actId="207"/>
          <ac:picMkLst>
            <pc:docMk/>
            <pc:sldMk cId="3358293557" sldId="257"/>
            <ac:picMk id="17" creationId="{B2B121E5-4360-2342-98D5-E0ABAE19B815}"/>
          </ac:picMkLst>
        </pc:picChg>
        <pc:picChg chg="mod">
          <ac:chgData name="Robin Bläsing" userId="3fd8de12-e4b7-485a-992a-90717dfdd471" providerId="ADAL" clId="{2C36E312-5237-B745-9E6C-C42CD1543267}" dt="2022-03-31T17:33:09.736" v="1389" actId="207"/>
          <ac:picMkLst>
            <pc:docMk/>
            <pc:sldMk cId="3358293557" sldId="257"/>
            <ac:picMk id="23" creationId="{5B577286-8615-7F4C-B0E5-4144630C34F5}"/>
          </ac:picMkLst>
        </pc:picChg>
      </pc:sldChg>
      <pc:sldChg chg="addSp delSp modSp mod modAnim">
        <pc:chgData name="Robin Bläsing" userId="3fd8de12-e4b7-485a-992a-90717dfdd471" providerId="ADAL" clId="{2C36E312-5237-B745-9E6C-C42CD1543267}" dt="2022-04-01T09:17:39.035" v="2670"/>
        <pc:sldMkLst>
          <pc:docMk/>
          <pc:sldMk cId="1986032976" sldId="259"/>
        </pc:sldMkLst>
        <pc:spChg chg="mod">
          <ac:chgData name="Robin Bläsing" userId="3fd8de12-e4b7-485a-992a-90717dfdd471" providerId="ADAL" clId="{2C36E312-5237-B745-9E6C-C42CD1543267}" dt="2022-03-31T18:03:25.520" v="2050" actId="404"/>
          <ac:spMkLst>
            <pc:docMk/>
            <pc:sldMk cId="1986032976" sldId="259"/>
            <ac:spMk id="2" creationId="{D5DE2D7F-07BD-F745-B93D-08AA4F00D560}"/>
          </ac:spMkLst>
        </pc:spChg>
        <pc:spChg chg="add del mod">
          <ac:chgData name="Robin Bläsing" userId="3fd8de12-e4b7-485a-992a-90717dfdd471" providerId="ADAL" clId="{2C36E312-5237-B745-9E6C-C42CD1543267}" dt="2022-04-01T09:17:29.120" v="2666" actId="21"/>
          <ac:spMkLst>
            <pc:docMk/>
            <pc:sldMk cId="1986032976" sldId="259"/>
            <ac:spMk id="4" creationId="{391717A2-8157-4341-A6D0-B7CE9648F018}"/>
          </ac:spMkLst>
        </pc:spChg>
        <pc:spChg chg="add del mod">
          <ac:chgData name="Robin Bläsing" userId="3fd8de12-e4b7-485a-992a-90717dfdd471" providerId="ADAL" clId="{2C36E312-5237-B745-9E6C-C42CD1543267}" dt="2022-03-31T16:45:11.493" v="126" actId="478"/>
          <ac:spMkLst>
            <pc:docMk/>
            <pc:sldMk cId="1986032976" sldId="259"/>
            <ac:spMk id="5" creationId="{F93F2FAE-CE8F-1B40-815F-8D187CEA8CD4}"/>
          </ac:spMkLst>
        </pc:spChg>
        <pc:spChg chg="mod">
          <ac:chgData name="Robin Bläsing" userId="3fd8de12-e4b7-485a-992a-90717dfdd471" providerId="ADAL" clId="{2C36E312-5237-B745-9E6C-C42CD1543267}" dt="2022-03-31T17:56:56.404" v="1938" actId="14100"/>
          <ac:spMkLst>
            <pc:docMk/>
            <pc:sldMk cId="1986032976" sldId="259"/>
            <ac:spMk id="7" creationId="{0430FD9E-A394-B84E-B98C-AA5D259ABD33}"/>
          </ac:spMkLst>
        </pc:spChg>
        <pc:spChg chg="add mod">
          <ac:chgData name="Robin Bläsing" userId="3fd8de12-e4b7-485a-992a-90717dfdd471" providerId="ADAL" clId="{2C36E312-5237-B745-9E6C-C42CD1543267}" dt="2022-04-01T09:17:39.035" v="2670"/>
          <ac:spMkLst>
            <pc:docMk/>
            <pc:sldMk cId="1986032976" sldId="259"/>
            <ac:spMk id="8" creationId="{ACAD65EF-A05E-C64F-86F6-4762E0A2ACC8}"/>
          </ac:spMkLst>
        </pc:spChg>
        <pc:spChg chg="del mod">
          <ac:chgData name="Robin Bläsing" userId="3fd8de12-e4b7-485a-992a-90717dfdd471" providerId="ADAL" clId="{2C36E312-5237-B745-9E6C-C42CD1543267}" dt="2022-03-31T17:19:57.331" v="765" actId="478"/>
          <ac:spMkLst>
            <pc:docMk/>
            <pc:sldMk cId="1986032976" sldId="259"/>
            <ac:spMk id="9" creationId="{FC2DE967-0DF2-1D45-8408-2F46997EA4D7}"/>
          </ac:spMkLst>
        </pc:spChg>
        <pc:spChg chg="del mod">
          <ac:chgData name="Robin Bläsing" userId="3fd8de12-e4b7-485a-992a-90717dfdd471" providerId="ADAL" clId="{2C36E312-5237-B745-9E6C-C42CD1543267}" dt="2022-03-31T16:38:09.833" v="10" actId="478"/>
          <ac:spMkLst>
            <pc:docMk/>
            <pc:sldMk cId="1986032976" sldId="259"/>
            <ac:spMk id="42" creationId="{89C97E02-E915-264D-9B42-1B4A4B0AD7D7}"/>
          </ac:spMkLst>
        </pc:spChg>
        <pc:graphicFrameChg chg="add del mod modGraphic">
          <ac:chgData name="Robin Bläsing" userId="3fd8de12-e4b7-485a-992a-90717dfdd471" providerId="ADAL" clId="{2C36E312-5237-B745-9E6C-C42CD1543267}" dt="2022-03-31T17:37:45.496" v="1407" actId="21"/>
          <ac:graphicFrameMkLst>
            <pc:docMk/>
            <pc:sldMk cId="1986032976" sldId="259"/>
            <ac:graphicFrameMk id="11" creationId="{466D6CC1-8A9E-3140-BDC2-D5A440D3ABC8}"/>
          </ac:graphicFrameMkLst>
        </pc:graphicFrameChg>
        <pc:picChg chg="mod">
          <ac:chgData name="Robin Bläsing" userId="3fd8de12-e4b7-485a-992a-90717dfdd471" providerId="ADAL" clId="{2C36E312-5237-B745-9E6C-C42CD1543267}" dt="2022-03-31T18:05:17.110" v="2057" actId="1076"/>
          <ac:picMkLst>
            <pc:docMk/>
            <pc:sldMk cId="1986032976" sldId="259"/>
            <ac:picMk id="1026" creationId="{D44F7FE8-F9C2-684D-A4E1-507CB0C49ED0}"/>
          </ac:picMkLst>
        </pc:picChg>
        <pc:picChg chg="del">
          <ac:chgData name="Robin Bläsing" userId="3fd8de12-e4b7-485a-992a-90717dfdd471" providerId="ADAL" clId="{2C36E312-5237-B745-9E6C-C42CD1543267}" dt="2022-03-31T16:38:09.833" v="10" actId="478"/>
          <ac:picMkLst>
            <pc:docMk/>
            <pc:sldMk cId="1986032976" sldId="259"/>
            <ac:picMk id="1028" creationId="{3F06380C-B980-1244-A71F-DE30DB0F9D77}"/>
          </ac:picMkLst>
        </pc:picChg>
      </pc:sldChg>
      <pc:sldChg chg="delSp add del modAnim">
        <pc:chgData name="Robin Bläsing" userId="3fd8de12-e4b7-485a-992a-90717dfdd471" providerId="ADAL" clId="{2C36E312-5237-B745-9E6C-C42CD1543267}" dt="2022-03-31T17:51:29.515" v="1697" actId="2696"/>
        <pc:sldMkLst>
          <pc:docMk/>
          <pc:sldMk cId="2652923542" sldId="260"/>
        </pc:sldMkLst>
        <pc:spChg chg="del">
          <ac:chgData name="Robin Bläsing" userId="3fd8de12-e4b7-485a-992a-90717dfdd471" providerId="ADAL" clId="{2C36E312-5237-B745-9E6C-C42CD1543267}" dt="2022-03-31T16:38:05.625" v="9" actId="478"/>
          <ac:spMkLst>
            <pc:docMk/>
            <pc:sldMk cId="2652923542" sldId="260"/>
            <ac:spMk id="9" creationId="{FC2DE967-0DF2-1D45-8408-2F46997EA4D7}"/>
          </ac:spMkLst>
        </pc:spChg>
        <pc:spChg chg="del">
          <ac:chgData name="Robin Bläsing" userId="3fd8de12-e4b7-485a-992a-90717dfdd471" providerId="ADAL" clId="{2C36E312-5237-B745-9E6C-C42CD1543267}" dt="2022-03-31T17:30:04.831" v="1313" actId="21"/>
          <ac:spMkLst>
            <pc:docMk/>
            <pc:sldMk cId="2652923542" sldId="260"/>
            <ac:spMk id="42" creationId="{89C97E02-E915-264D-9B42-1B4A4B0AD7D7}"/>
          </ac:spMkLst>
        </pc:spChg>
        <pc:picChg chg="del">
          <ac:chgData name="Robin Bläsing" userId="3fd8de12-e4b7-485a-992a-90717dfdd471" providerId="ADAL" clId="{2C36E312-5237-B745-9E6C-C42CD1543267}" dt="2022-03-31T16:38:05.625" v="9" actId="478"/>
          <ac:picMkLst>
            <pc:docMk/>
            <pc:sldMk cId="2652923542" sldId="260"/>
            <ac:picMk id="1026" creationId="{D44F7FE8-F9C2-684D-A4E1-507CB0C49ED0}"/>
          </ac:picMkLst>
        </pc:picChg>
        <pc:picChg chg="del">
          <ac:chgData name="Robin Bläsing" userId="3fd8de12-e4b7-485a-992a-90717dfdd471" providerId="ADAL" clId="{2C36E312-5237-B745-9E6C-C42CD1543267}" dt="2022-03-31T17:30:04.831" v="1313" actId="21"/>
          <ac:picMkLst>
            <pc:docMk/>
            <pc:sldMk cId="2652923542" sldId="260"/>
            <ac:picMk id="1028" creationId="{3F06380C-B980-1244-A71F-DE30DB0F9D77}"/>
          </ac:picMkLst>
        </pc:picChg>
      </pc:sldChg>
      <pc:sldChg chg="addSp delSp modSp add del mod">
        <pc:chgData name="Robin Bläsing" userId="3fd8de12-e4b7-485a-992a-90717dfdd471" providerId="ADAL" clId="{2C36E312-5237-B745-9E6C-C42CD1543267}" dt="2022-03-31T17:47:45.990" v="1581" actId="2696"/>
        <pc:sldMkLst>
          <pc:docMk/>
          <pc:sldMk cId="2858070957" sldId="261"/>
        </pc:sldMkLst>
        <pc:spChg chg="mod">
          <ac:chgData name="Robin Bläsing" userId="3fd8de12-e4b7-485a-992a-90717dfdd471" providerId="ADAL" clId="{2C36E312-5237-B745-9E6C-C42CD1543267}" dt="2022-03-31T17:31:36.032" v="1337" actId="20577"/>
          <ac:spMkLst>
            <pc:docMk/>
            <pc:sldMk cId="2858070957" sldId="261"/>
            <ac:spMk id="2" creationId="{D5DE2D7F-07BD-F745-B93D-08AA4F00D560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4" creationId="{391717A2-8157-4341-A6D0-B7CE9648F018}"/>
          </ac:spMkLst>
        </pc:spChg>
        <pc:spChg chg="del mod">
          <ac:chgData name="Robin Bläsing" userId="3fd8de12-e4b7-485a-992a-90717dfdd471" providerId="ADAL" clId="{2C36E312-5237-B745-9E6C-C42CD1543267}" dt="2022-03-31T17:37:28.704" v="1403" actId="21"/>
          <ac:spMkLst>
            <pc:docMk/>
            <pc:sldMk cId="2858070957" sldId="261"/>
            <ac:spMk id="5" creationId="{F93F2FAE-CE8F-1B40-815F-8D187CEA8CD4}"/>
          </ac:spMkLst>
        </pc:spChg>
        <pc:spChg chg="add del mod">
          <ac:chgData name="Robin Bläsing" userId="3fd8de12-e4b7-485a-992a-90717dfdd471" providerId="ADAL" clId="{2C36E312-5237-B745-9E6C-C42CD1543267}" dt="2022-03-31T17:31:19.929" v="1318" actId="478"/>
          <ac:spMkLst>
            <pc:docMk/>
            <pc:sldMk cId="2858070957" sldId="261"/>
            <ac:spMk id="6" creationId="{5084A4FB-30DC-B04C-84F0-BBC1F53EDFAC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7" creationId="{0430FD9E-A394-B84E-B98C-AA5D259ABD33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9" creationId="{FC2DE967-0DF2-1D45-8408-2F46997EA4D7}"/>
          </ac:spMkLst>
        </pc:spChg>
        <pc:spChg chg="add mod">
          <ac:chgData name="Robin Bläsing" userId="3fd8de12-e4b7-485a-992a-90717dfdd471" providerId="ADAL" clId="{2C36E312-5237-B745-9E6C-C42CD1543267}" dt="2022-03-31T17:37:27.246" v="1402"/>
          <ac:spMkLst>
            <pc:docMk/>
            <pc:sldMk cId="2858070957" sldId="261"/>
            <ac:spMk id="10" creationId="{ADD754F3-21AD-324F-95C5-02A7E46180E6}"/>
          </ac:spMkLst>
        </pc:spChg>
        <pc:picChg chg="del">
          <ac:chgData name="Robin Bläsing" userId="3fd8de12-e4b7-485a-992a-90717dfdd471" providerId="ADAL" clId="{2C36E312-5237-B745-9E6C-C42CD1543267}" dt="2022-03-31T17:31:16.751" v="1317" actId="478"/>
          <ac:picMkLst>
            <pc:docMk/>
            <pc:sldMk cId="2858070957" sldId="261"/>
            <ac:picMk id="1026" creationId="{D44F7FE8-F9C2-684D-A4E1-507CB0C49ED0}"/>
          </ac:picMkLst>
        </pc:picChg>
      </pc:sldChg>
      <pc:sldChg chg="addSp delSp modSp new del mod ord">
        <pc:chgData name="Robin Bläsing" userId="3fd8de12-e4b7-485a-992a-90717dfdd471" providerId="ADAL" clId="{2C36E312-5237-B745-9E6C-C42CD1543267}" dt="2022-03-31T17:58:12.347" v="1948" actId="2696"/>
        <pc:sldMkLst>
          <pc:docMk/>
          <pc:sldMk cId="3665105558" sldId="262"/>
        </pc:sldMkLst>
        <pc:spChg chg="mod">
          <ac:chgData name="Robin Bläsing" userId="3fd8de12-e4b7-485a-992a-90717dfdd471" providerId="ADAL" clId="{2C36E312-5237-B745-9E6C-C42CD1543267}" dt="2022-03-31T17:16:21.098" v="509" actId="20577"/>
          <ac:spMkLst>
            <pc:docMk/>
            <pc:sldMk cId="3665105558" sldId="262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3-31T17:40:56.566" v="1460" actId="1076"/>
          <ac:spMkLst>
            <pc:docMk/>
            <pc:sldMk cId="3665105558" sldId="262"/>
            <ac:spMk id="4" creationId="{01E37195-5694-DB48-AF47-5EF37302DAA0}"/>
          </ac:spMkLst>
        </pc:spChg>
        <pc:spChg chg="add del mod">
          <ac:chgData name="Robin Bläsing" userId="3fd8de12-e4b7-485a-992a-90717dfdd471" providerId="ADAL" clId="{2C36E312-5237-B745-9E6C-C42CD1543267}" dt="2022-03-31T17:37:16.776" v="1398" actId="478"/>
          <ac:spMkLst>
            <pc:docMk/>
            <pc:sldMk cId="3665105558" sldId="262"/>
            <ac:spMk id="6" creationId="{3FCD8A4C-C821-0146-9B90-4EEE3F04CE25}"/>
          </ac:spMkLst>
        </pc:spChg>
        <pc:spChg chg="add mod">
          <ac:chgData name="Robin Bläsing" userId="3fd8de12-e4b7-485a-992a-90717dfdd471" providerId="ADAL" clId="{2C36E312-5237-B745-9E6C-C42CD1543267}" dt="2022-03-31T17:40:12.566" v="1458" actId="20577"/>
          <ac:spMkLst>
            <pc:docMk/>
            <pc:sldMk cId="3665105558" sldId="262"/>
            <ac:spMk id="7" creationId="{05426CC1-CECC-EE4D-8AE2-4690CAE718CC}"/>
          </ac:spMkLst>
        </pc:spChg>
        <pc:graphicFrameChg chg="add mod">
          <ac:chgData name="Robin Bläsing" userId="3fd8de12-e4b7-485a-992a-90717dfdd471" providerId="ADAL" clId="{2C36E312-5237-B745-9E6C-C42CD1543267}" dt="2022-03-31T17:40:45.892" v="1459" actId="1076"/>
          <ac:graphicFrameMkLst>
            <pc:docMk/>
            <pc:sldMk cId="3665105558" sldId="262"/>
            <ac:graphicFrameMk id="8" creationId="{4CE99815-ACED-DA43-82BD-AA94C6513126}"/>
          </ac:graphicFrameMkLst>
        </pc:graphicFrameChg>
        <pc:picChg chg="add del mod">
          <ac:chgData name="Robin Bläsing" userId="3fd8de12-e4b7-485a-992a-90717dfdd471" providerId="ADAL" clId="{2C36E312-5237-B745-9E6C-C42CD1543267}" dt="2022-03-31T17:37:16.776" v="1398" actId="478"/>
          <ac:picMkLst>
            <pc:docMk/>
            <pc:sldMk cId="3665105558" sldId="262"/>
            <ac:picMk id="5" creationId="{73525C6F-B209-7549-BF7A-CEA69B213783}"/>
          </ac:picMkLst>
        </pc:picChg>
      </pc:sldChg>
      <pc:sldChg chg="addSp delSp modSp add mod ord">
        <pc:chgData name="Robin Bläsing" userId="3fd8de12-e4b7-485a-992a-90717dfdd471" providerId="ADAL" clId="{2C36E312-5237-B745-9E6C-C42CD1543267}" dt="2022-04-01T09:32:12.350" v="3488" actId="20577"/>
        <pc:sldMkLst>
          <pc:docMk/>
          <pc:sldMk cId="3591339257" sldId="263"/>
        </pc:sldMkLst>
        <pc:spChg chg="mod">
          <ac:chgData name="Robin Bläsing" userId="3fd8de12-e4b7-485a-992a-90717dfdd471" providerId="ADAL" clId="{2C36E312-5237-B745-9E6C-C42CD1543267}" dt="2022-04-01T09:19:26.256" v="2736" actId="20577"/>
          <ac:spMkLst>
            <pc:docMk/>
            <pc:sldMk cId="3591339257" sldId="263"/>
            <ac:spMk id="2" creationId="{AA313DF2-D4E2-F545-8FA7-8563530F621E}"/>
          </ac:spMkLst>
        </pc:spChg>
        <pc:spChg chg="del mod">
          <ac:chgData name="Robin Bläsing" userId="3fd8de12-e4b7-485a-992a-90717dfdd471" providerId="ADAL" clId="{2C36E312-5237-B745-9E6C-C42CD1543267}" dt="2022-04-01T09:19:42.613" v="2737" actId="478"/>
          <ac:spMkLst>
            <pc:docMk/>
            <pc:sldMk cId="3591339257" sldId="263"/>
            <ac:spMk id="4" creationId="{01E37195-5694-DB48-AF47-5EF37302DAA0}"/>
          </ac:spMkLst>
        </pc:spChg>
        <pc:spChg chg="del">
          <ac:chgData name="Robin Bläsing" userId="3fd8de12-e4b7-485a-992a-90717dfdd471" providerId="ADAL" clId="{2C36E312-5237-B745-9E6C-C42CD1543267}" dt="2022-03-31T17:48:12.932" v="1639" actId="478"/>
          <ac:spMkLst>
            <pc:docMk/>
            <pc:sldMk cId="3591339257" sldId="263"/>
            <ac:spMk id="6" creationId="{3FCD8A4C-C821-0146-9B90-4EEE3F04CE25}"/>
          </ac:spMkLst>
        </pc:spChg>
        <pc:spChg chg="add del mod">
          <ac:chgData name="Robin Bläsing" userId="3fd8de12-e4b7-485a-992a-90717dfdd471" providerId="ADAL" clId="{2C36E312-5237-B745-9E6C-C42CD1543267}" dt="2022-04-01T09:19:44.774" v="2738" actId="478"/>
          <ac:spMkLst>
            <pc:docMk/>
            <pc:sldMk cId="3591339257" sldId="263"/>
            <ac:spMk id="6" creationId="{618BC263-03AC-084D-B842-908EDF9D54C8}"/>
          </ac:spMkLst>
        </pc:spChg>
        <pc:spChg chg="add del mod">
          <ac:chgData name="Robin Bläsing" userId="3fd8de12-e4b7-485a-992a-90717dfdd471" providerId="ADAL" clId="{2C36E312-5237-B745-9E6C-C42CD1543267}" dt="2022-04-01T09:20:07.392" v="2741" actId="478"/>
          <ac:spMkLst>
            <pc:docMk/>
            <pc:sldMk cId="3591339257" sldId="263"/>
            <ac:spMk id="7" creationId="{BAB1900F-6DDE-324D-8A75-03F0389AAC0A}"/>
          </ac:spMkLst>
        </pc:spChg>
        <pc:spChg chg="add del mod">
          <ac:chgData name="Robin Bläsing" userId="3fd8de12-e4b7-485a-992a-90717dfdd471" providerId="ADAL" clId="{2C36E312-5237-B745-9E6C-C42CD1543267}" dt="2022-04-01T09:20:23.092" v="2745" actId="21"/>
          <ac:spMkLst>
            <pc:docMk/>
            <pc:sldMk cId="3591339257" sldId="263"/>
            <ac:spMk id="11" creationId="{DA988043-51EE-8C49-97CA-4A0DBC5EA586}"/>
          </ac:spMkLst>
        </pc:spChg>
        <pc:spChg chg="add del mod">
          <ac:chgData name="Robin Bläsing" userId="3fd8de12-e4b7-485a-992a-90717dfdd471" providerId="ADAL" clId="{2C36E312-5237-B745-9E6C-C42CD1543267}" dt="2022-04-01T09:20:24.440" v="2746" actId="478"/>
          <ac:spMkLst>
            <pc:docMk/>
            <pc:sldMk cId="3591339257" sldId="263"/>
            <ac:spMk id="13" creationId="{D83FFD17-2D43-1D43-A332-20DB8F0EACDE}"/>
          </ac:spMkLst>
        </pc:spChg>
        <pc:spChg chg="add mod">
          <ac:chgData name="Robin Bläsing" userId="3fd8de12-e4b7-485a-992a-90717dfdd471" providerId="ADAL" clId="{2C36E312-5237-B745-9E6C-C42CD1543267}" dt="2022-04-01T09:32:12.350" v="3488" actId="20577"/>
          <ac:spMkLst>
            <pc:docMk/>
            <pc:sldMk cId="3591339257" sldId="263"/>
            <ac:spMk id="14" creationId="{A338A96D-83B1-424C-9508-A998BB31A27E}"/>
          </ac:spMkLst>
        </pc:spChg>
        <pc:graphicFrameChg chg="add del mod">
          <ac:chgData name="Robin Bläsing" userId="3fd8de12-e4b7-485a-992a-90717dfdd471" providerId="ADAL" clId="{2C36E312-5237-B745-9E6C-C42CD1543267}" dt="2022-04-01T09:24:57.287" v="3023" actId="478"/>
          <ac:graphicFrameMkLst>
            <pc:docMk/>
            <pc:sldMk cId="3591339257" sldId="263"/>
            <ac:graphicFrameMk id="8" creationId="{F74077BF-055B-724F-B23F-408665F8CA1B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57.287" v="3023" actId="478"/>
          <ac:graphicFrameMkLst>
            <pc:docMk/>
            <pc:sldMk cId="3591339257" sldId="263"/>
            <ac:graphicFrameMk id="9" creationId="{CC79D61D-8AAB-DF41-9D63-43D3DCB3EF08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57.698" v="3024"/>
          <ac:graphicFrameMkLst>
            <pc:docMk/>
            <pc:sldMk cId="3591339257" sldId="263"/>
            <ac:graphicFrameMk id="15" creationId="{8C63FE50-C68B-E44A-B9E1-1854C97AB117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57.698" v="3024"/>
          <ac:graphicFrameMkLst>
            <pc:docMk/>
            <pc:sldMk cId="3591339257" sldId="263"/>
            <ac:graphicFrameMk id="16" creationId="{430572E2-29C5-5D46-A01D-90FE8D2A474A}"/>
          </ac:graphicFrameMkLst>
        </pc:graphicFrameChg>
        <pc:picChg chg="del">
          <ac:chgData name="Robin Bläsing" userId="3fd8de12-e4b7-485a-992a-90717dfdd471" providerId="ADAL" clId="{2C36E312-5237-B745-9E6C-C42CD1543267}" dt="2022-04-01T09:19:42.613" v="2737" actId="478"/>
          <ac:picMkLst>
            <pc:docMk/>
            <pc:sldMk cId="3591339257" sldId="263"/>
            <ac:picMk id="5" creationId="{73525C6F-B209-7549-BF7A-CEA69B213783}"/>
          </ac:picMkLst>
        </pc:picChg>
        <pc:picChg chg="add mod">
          <ac:chgData name="Robin Bläsing" userId="3fd8de12-e4b7-485a-992a-90717dfdd471" providerId="ADAL" clId="{2C36E312-5237-B745-9E6C-C42CD1543267}" dt="2022-04-01T09:19:45.149" v="2739"/>
          <ac:picMkLst>
            <pc:docMk/>
            <pc:sldMk cId="3591339257" sldId="263"/>
            <ac:picMk id="10" creationId="{91F4B4EF-D725-7647-AABB-297FE6F56189}"/>
          </ac:picMkLst>
        </pc:picChg>
      </pc:sldChg>
      <pc:sldChg chg="addSp delSp modSp add mod">
        <pc:chgData name="Robin Bläsing" userId="3fd8de12-e4b7-485a-992a-90717dfdd471" providerId="ADAL" clId="{2C36E312-5237-B745-9E6C-C42CD1543267}" dt="2022-04-01T09:24:47.950" v="3022"/>
        <pc:sldMkLst>
          <pc:docMk/>
          <pc:sldMk cId="2740635739" sldId="264"/>
        </pc:sldMkLst>
        <pc:spChg chg="mod">
          <ac:chgData name="Robin Bläsing" userId="3fd8de12-e4b7-485a-992a-90717dfdd471" providerId="ADAL" clId="{2C36E312-5237-B745-9E6C-C42CD1543267}" dt="2022-04-01T09:09:09.829" v="2665" actId="20577"/>
          <ac:spMkLst>
            <pc:docMk/>
            <pc:sldMk cId="2740635739" sldId="264"/>
            <ac:spMk id="2" creationId="{AA313DF2-D4E2-F545-8FA7-8563530F621E}"/>
          </ac:spMkLst>
        </pc:spChg>
        <pc:spChg chg="del">
          <ac:chgData name="Robin Bläsing" userId="3fd8de12-e4b7-485a-992a-90717dfdd471" providerId="ADAL" clId="{2C36E312-5237-B745-9E6C-C42CD1543267}" dt="2022-03-31T17:45:33.935" v="1553" actId="478"/>
          <ac:spMkLst>
            <pc:docMk/>
            <pc:sldMk cId="2740635739" sldId="264"/>
            <ac:spMk id="4" creationId="{01E37195-5694-DB48-AF47-5EF37302DAA0}"/>
          </ac:spMkLst>
        </pc:spChg>
        <pc:spChg chg="add mod">
          <ac:chgData name="Robin Bläsing" userId="3fd8de12-e4b7-485a-992a-90717dfdd471" providerId="ADAL" clId="{2C36E312-5237-B745-9E6C-C42CD1543267}" dt="2022-03-31T17:57:51.116" v="1947" actId="1076"/>
          <ac:spMkLst>
            <pc:docMk/>
            <pc:sldMk cId="2740635739" sldId="264"/>
            <ac:spMk id="6" creationId="{FB0E219D-70B3-8845-A96B-81DAAA676F0C}"/>
          </ac:spMkLst>
        </pc:spChg>
        <pc:spChg chg="mod">
          <ac:chgData name="Robin Bläsing" userId="3fd8de12-e4b7-485a-992a-90717dfdd471" providerId="ADAL" clId="{2C36E312-5237-B745-9E6C-C42CD1543267}" dt="2022-04-01T09:08:22.100" v="2647" actId="114"/>
          <ac:spMkLst>
            <pc:docMk/>
            <pc:sldMk cId="2740635739" sldId="264"/>
            <ac:spMk id="7" creationId="{05426CC1-CECC-EE4D-8AE2-4690CAE718CC}"/>
          </ac:spMkLst>
        </pc:spChg>
        <pc:spChg chg="add del mod">
          <ac:chgData name="Robin Bläsing" userId="3fd8de12-e4b7-485a-992a-90717dfdd471" providerId="ADAL" clId="{2C36E312-5237-B745-9E6C-C42CD1543267}" dt="2022-03-31T17:57:44.190" v="1946" actId="478"/>
          <ac:spMkLst>
            <pc:docMk/>
            <pc:sldMk cId="2740635739" sldId="264"/>
            <ac:spMk id="9" creationId="{C365DC30-07F0-F54E-A311-FADD4D781639}"/>
          </ac:spMkLst>
        </pc:spChg>
        <pc:spChg chg="add del mod">
          <ac:chgData name="Robin Bläsing" userId="3fd8de12-e4b7-485a-992a-90717dfdd471" providerId="ADAL" clId="{2C36E312-5237-B745-9E6C-C42CD1543267}" dt="2022-04-01T09:09:00.496" v="2654" actId="478"/>
          <ac:spMkLst>
            <pc:docMk/>
            <pc:sldMk cId="2740635739" sldId="264"/>
            <ac:spMk id="9" creationId="{DE96CC0A-2207-5248-91B7-1C4B4419188F}"/>
          </ac:spMkLst>
        </pc:spChg>
        <pc:spChg chg="add mod">
          <ac:chgData name="Robin Bläsing" userId="3fd8de12-e4b7-485a-992a-90717dfdd471" providerId="ADAL" clId="{2C36E312-5237-B745-9E6C-C42CD1543267}" dt="2022-03-31T17:57:42.093" v="1945" actId="14100"/>
          <ac:spMkLst>
            <pc:docMk/>
            <pc:sldMk cId="2740635739" sldId="264"/>
            <ac:spMk id="10" creationId="{1610AA15-A1FD-DA4A-B881-81D2586D9FFD}"/>
          </ac:spMkLst>
        </pc:spChg>
        <pc:spChg chg="add mod">
          <ac:chgData name="Robin Bläsing" userId="3fd8de12-e4b7-485a-992a-90717dfdd471" providerId="ADAL" clId="{2C36E312-5237-B745-9E6C-C42CD1543267}" dt="2022-04-01T08:43:38.711" v="2096" actId="14100"/>
          <ac:spMkLst>
            <pc:docMk/>
            <pc:sldMk cId="2740635739" sldId="264"/>
            <ac:spMk id="12" creationId="{16EAA72A-E949-1A47-BEE7-852A150AE94F}"/>
          </ac:spMkLst>
        </pc:spChg>
        <pc:spChg chg="add mod">
          <ac:chgData name="Robin Bläsing" userId="3fd8de12-e4b7-485a-992a-90717dfdd471" providerId="ADAL" clId="{2C36E312-5237-B745-9E6C-C42CD1543267}" dt="2022-04-01T09:08:52.621" v="2653" actId="20577"/>
          <ac:spMkLst>
            <pc:docMk/>
            <pc:sldMk cId="2740635739" sldId="264"/>
            <ac:spMk id="13" creationId="{224B5AE5-E4DB-9145-970C-16A0EF31AB53}"/>
          </ac:spMkLst>
        </pc:spChg>
        <pc:graphicFrameChg chg="del">
          <ac:chgData name="Robin Bläsing" userId="3fd8de12-e4b7-485a-992a-90717dfdd471" providerId="ADAL" clId="{2C36E312-5237-B745-9E6C-C42CD1543267}" dt="2022-03-31T17:45:33.935" v="1553" actId="478"/>
          <ac:graphicFrameMkLst>
            <pc:docMk/>
            <pc:sldMk cId="2740635739" sldId="264"/>
            <ac:graphicFrameMk id="8" creationId="{4CE99815-ACED-DA43-82BD-AA94C6513126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47.592" v="3021" actId="478"/>
          <ac:graphicFrameMkLst>
            <pc:docMk/>
            <pc:sldMk cId="2740635739" sldId="264"/>
            <ac:graphicFrameMk id="11" creationId="{326FB1F4-1819-DC4B-8A2B-7EF80948191B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47.950" v="3022"/>
          <ac:graphicFrameMkLst>
            <pc:docMk/>
            <pc:sldMk cId="2740635739" sldId="264"/>
            <ac:graphicFrameMk id="14" creationId="{1997BF3A-20E4-A145-BF6D-D8A4C7DCBD32}"/>
          </ac:graphicFrameMkLst>
        </pc:graphicFrameChg>
      </pc:sldChg>
      <pc:sldChg chg="addSp delSp modSp add mod ord">
        <pc:chgData name="Robin Bläsing" userId="3fd8de12-e4b7-485a-992a-90717dfdd471" providerId="ADAL" clId="{2C36E312-5237-B745-9E6C-C42CD1543267}" dt="2022-04-01T09:24:29.288" v="3017" actId="207"/>
        <pc:sldMkLst>
          <pc:docMk/>
          <pc:sldMk cId="3280128862" sldId="265"/>
        </pc:sldMkLst>
        <pc:spChg chg="mod">
          <ac:chgData name="Robin Bläsing" userId="3fd8de12-e4b7-485a-992a-90717dfdd471" providerId="ADAL" clId="{2C36E312-5237-B745-9E6C-C42CD1543267}" dt="2022-03-31T18:03:21.192" v="2048" actId="404"/>
          <ac:spMkLst>
            <pc:docMk/>
            <pc:sldMk cId="3280128862" sldId="265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4:15.959" v="3015" actId="207"/>
          <ac:spMkLst>
            <pc:docMk/>
            <pc:sldMk cId="3280128862" sldId="265"/>
            <ac:spMk id="4" creationId="{01E37195-5694-DB48-AF47-5EF37302DAA0}"/>
          </ac:spMkLst>
        </pc:spChg>
        <pc:spChg chg="del">
          <ac:chgData name="Robin Bläsing" userId="3fd8de12-e4b7-485a-992a-90717dfdd471" providerId="ADAL" clId="{2C36E312-5237-B745-9E6C-C42CD1543267}" dt="2022-03-31T17:43:42.914" v="1532" actId="478"/>
          <ac:spMkLst>
            <pc:docMk/>
            <pc:sldMk cId="3280128862" sldId="265"/>
            <ac:spMk id="7" creationId="{05426CC1-CECC-EE4D-8AE2-4690CAE718CC}"/>
          </ac:spMkLst>
        </pc:spChg>
        <pc:spChg chg="add mod">
          <ac:chgData name="Robin Bläsing" userId="3fd8de12-e4b7-485a-992a-90717dfdd471" providerId="ADAL" clId="{2C36E312-5237-B745-9E6C-C42CD1543267}" dt="2022-03-31T18:00:03.805" v="1971" actId="1076"/>
          <ac:spMkLst>
            <pc:docMk/>
            <pc:sldMk cId="3280128862" sldId="265"/>
            <ac:spMk id="10" creationId="{AF357851-3ADC-4F41-8D09-0AD1B9516083}"/>
          </ac:spMkLst>
        </pc:spChg>
        <pc:spChg chg="add mod">
          <ac:chgData name="Robin Bläsing" userId="3fd8de12-e4b7-485a-992a-90717dfdd471" providerId="ADAL" clId="{2C36E312-5237-B745-9E6C-C42CD1543267}" dt="2022-03-31T18:00:11.006" v="1975" actId="20577"/>
          <ac:spMkLst>
            <pc:docMk/>
            <pc:sldMk cId="3280128862" sldId="265"/>
            <ac:spMk id="11" creationId="{BBCB8C20-56B2-4742-BD4B-8BA23E5E1E59}"/>
          </ac:spMkLst>
        </pc:spChg>
        <pc:graphicFrameChg chg="mod modGraphic">
          <ac:chgData name="Robin Bläsing" userId="3fd8de12-e4b7-485a-992a-90717dfdd471" providerId="ADAL" clId="{2C36E312-5237-B745-9E6C-C42CD1543267}" dt="2022-04-01T09:24:29.288" v="3017" actId="207"/>
          <ac:graphicFrameMkLst>
            <pc:docMk/>
            <pc:sldMk cId="3280128862" sldId="265"/>
            <ac:graphicFrameMk id="8" creationId="{4CE99815-ACED-DA43-82BD-AA94C6513126}"/>
          </ac:graphicFrameMkLst>
        </pc:graphicFrameChg>
        <pc:graphicFrameChg chg="add mod modGraphic">
          <ac:chgData name="Robin Bläsing" userId="3fd8de12-e4b7-485a-992a-90717dfdd471" providerId="ADAL" clId="{2C36E312-5237-B745-9E6C-C42CD1543267}" dt="2022-04-01T09:24:24.267" v="3016" actId="207"/>
          <ac:graphicFrameMkLst>
            <pc:docMk/>
            <pc:sldMk cId="3280128862" sldId="265"/>
            <ac:graphicFrameMk id="9" creationId="{D6BFF618-36B5-AC47-B969-AC828F0362DF}"/>
          </ac:graphicFrameMkLst>
        </pc:graphicFrameChg>
        <pc:picChg chg="add mod">
          <ac:chgData name="Robin Bläsing" userId="3fd8de12-e4b7-485a-992a-90717dfdd471" providerId="ADAL" clId="{2C36E312-5237-B745-9E6C-C42CD1543267}" dt="2022-03-31T17:44:42.491" v="1545" actId="1035"/>
          <ac:picMkLst>
            <pc:docMk/>
            <pc:sldMk cId="3280128862" sldId="265"/>
            <ac:picMk id="6" creationId="{F39AD3E2-C126-004B-8980-7DE77374D487}"/>
          </ac:picMkLst>
        </pc:picChg>
      </pc:sldChg>
      <pc:sldChg chg="new del">
        <pc:chgData name="Robin Bläsing" userId="3fd8de12-e4b7-485a-992a-90717dfdd471" providerId="ADAL" clId="{2C36E312-5237-B745-9E6C-C42CD1543267}" dt="2022-03-31T17:54:38.887" v="1700" actId="2696"/>
        <pc:sldMkLst>
          <pc:docMk/>
          <pc:sldMk cId="3072043220" sldId="266"/>
        </pc:sldMkLst>
      </pc:sldChg>
      <pc:sldChg chg="modSp new mod">
        <pc:chgData name="Robin Bläsing" userId="3fd8de12-e4b7-485a-992a-90717dfdd471" providerId="ADAL" clId="{2C36E312-5237-B745-9E6C-C42CD1543267}" dt="2022-04-01T09:37:15.537" v="3557"/>
        <pc:sldMkLst>
          <pc:docMk/>
          <pc:sldMk cId="1380007951" sldId="267"/>
        </pc:sldMkLst>
        <pc:spChg chg="mod">
          <ac:chgData name="Robin Bläsing" userId="3fd8de12-e4b7-485a-992a-90717dfdd471" providerId="ADAL" clId="{2C36E312-5237-B745-9E6C-C42CD1543267}" dt="2022-03-31T18:03:44.070" v="2055" actId="404"/>
          <ac:spMkLst>
            <pc:docMk/>
            <pc:sldMk cId="1380007951" sldId="267"/>
            <ac:spMk id="2" creationId="{77099A24-C5C0-E04A-BA1C-29CA59C21ECC}"/>
          </ac:spMkLst>
        </pc:spChg>
        <pc:spChg chg="mod">
          <ac:chgData name="Robin Bläsing" userId="3fd8de12-e4b7-485a-992a-90717dfdd471" providerId="ADAL" clId="{2C36E312-5237-B745-9E6C-C42CD1543267}" dt="2022-04-01T09:37:15.537" v="3557"/>
          <ac:spMkLst>
            <pc:docMk/>
            <pc:sldMk cId="1380007951" sldId="267"/>
            <ac:spMk id="4" creationId="{422D1E4C-B2AD-2040-9089-FE17214EA9B3}"/>
          </ac:spMkLst>
        </pc:spChg>
      </pc:sldChg>
      <pc:sldChg chg="addSp delSp modSp add mod ord">
        <pc:chgData name="Robin Bläsing" userId="3fd8de12-e4b7-485a-992a-90717dfdd471" providerId="ADAL" clId="{2C36E312-5237-B745-9E6C-C42CD1543267}" dt="2022-04-01T09:24:40.170" v="3020" actId="478"/>
        <pc:sldMkLst>
          <pc:docMk/>
          <pc:sldMk cId="3578056511" sldId="268"/>
        </pc:sldMkLst>
        <pc:spChg chg="add del mod">
          <ac:chgData name="Robin Bläsing" userId="3fd8de12-e4b7-485a-992a-90717dfdd471" providerId="ADAL" clId="{2C36E312-5237-B745-9E6C-C42CD1543267}" dt="2022-04-01T08:59:51.455" v="2281" actId="21"/>
          <ac:spMkLst>
            <pc:docMk/>
            <pc:sldMk cId="3578056511" sldId="268"/>
            <ac:spMk id="4" creationId="{A4EDD540-21EC-E640-9E4B-FAD05BB1835D}"/>
          </ac:spMkLst>
        </pc:spChg>
        <pc:spChg chg="mod">
          <ac:chgData name="Robin Bläsing" userId="3fd8de12-e4b7-485a-992a-90717dfdd471" providerId="ADAL" clId="{2C36E312-5237-B745-9E6C-C42CD1543267}" dt="2022-04-01T08:44:38.324" v="2099" actId="14100"/>
          <ac:spMkLst>
            <pc:docMk/>
            <pc:sldMk cId="3578056511" sldId="268"/>
            <ac:spMk id="6" creationId="{FB0E219D-70B3-8845-A96B-81DAAA676F0C}"/>
          </ac:spMkLst>
        </pc:spChg>
        <pc:spChg chg="mod">
          <ac:chgData name="Robin Bläsing" userId="3fd8de12-e4b7-485a-992a-90717dfdd471" providerId="ADAL" clId="{2C36E312-5237-B745-9E6C-C42CD1543267}" dt="2022-04-01T08:48:44.735" v="2202" actId="20577"/>
          <ac:spMkLst>
            <pc:docMk/>
            <pc:sldMk cId="3578056511" sldId="268"/>
            <ac:spMk id="7" creationId="{05426CC1-CECC-EE4D-8AE2-4690CAE718CC}"/>
          </ac:spMkLst>
        </pc:spChg>
        <pc:spChg chg="mod">
          <ac:chgData name="Robin Bläsing" userId="3fd8de12-e4b7-485a-992a-90717dfdd471" providerId="ADAL" clId="{2C36E312-5237-B745-9E6C-C42CD1543267}" dt="2022-04-01T08:44:19.888" v="2098"/>
          <ac:spMkLst>
            <pc:docMk/>
            <pc:sldMk cId="3578056511" sldId="268"/>
            <ac:spMk id="10" creationId="{1610AA15-A1FD-DA4A-B881-81D2586D9FFD}"/>
          </ac:spMkLst>
        </pc:spChg>
        <pc:spChg chg="mod">
          <ac:chgData name="Robin Bläsing" userId="3fd8de12-e4b7-485a-992a-90717dfdd471" providerId="ADAL" clId="{2C36E312-5237-B745-9E6C-C42CD1543267}" dt="2022-04-01T08:45:47.646" v="2134" actId="14100"/>
          <ac:spMkLst>
            <pc:docMk/>
            <pc:sldMk cId="3578056511" sldId="268"/>
            <ac:spMk id="12" creationId="{16EAA72A-E949-1A47-BEE7-852A150AE94F}"/>
          </ac:spMkLst>
        </pc:spChg>
        <pc:spChg chg="add del mod">
          <ac:chgData name="Robin Bläsing" userId="3fd8de12-e4b7-485a-992a-90717dfdd471" providerId="ADAL" clId="{2C36E312-5237-B745-9E6C-C42CD1543267}" dt="2022-04-01T08:59:48.944" v="2280" actId="478"/>
          <ac:spMkLst>
            <pc:docMk/>
            <pc:sldMk cId="3578056511" sldId="268"/>
            <ac:spMk id="13" creationId="{F781BCE2-3FBA-FE48-A146-1A7505FBEA51}"/>
          </ac:spMkLst>
        </pc:spChg>
        <pc:graphicFrameChg chg="del">
          <ac:chgData name="Robin Bläsing" userId="3fd8de12-e4b7-485a-992a-90717dfdd471" providerId="ADAL" clId="{2C36E312-5237-B745-9E6C-C42CD1543267}" dt="2022-04-01T09:24:35.965" v="3018" actId="478"/>
          <ac:graphicFrameMkLst>
            <pc:docMk/>
            <pc:sldMk cId="3578056511" sldId="268"/>
            <ac:graphicFrameMk id="11" creationId="{326FB1F4-1819-DC4B-8A2B-7EF80948191B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40.170" v="3020" actId="478"/>
          <ac:graphicFrameMkLst>
            <pc:docMk/>
            <pc:sldMk cId="3578056511" sldId="268"/>
            <ac:graphicFrameMk id="14" creationId="{0E8F247F-836E-1A46-A3B4-B753A5B8D407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36.475" v="3019"/>
          <ac:graphicFrameMkLst>
            <pc:docMk/>
            <pc:sldMk cId="3578056511" sldId="268"/>
            <ac:graphicFrameMk id="15" creationId="{26C1AB28-E4EE-CE45-911A-81288C54CF93}"/>
          </ac:graphicFrameMkLst>
        </pc:graphicFrameChg>
      </pc:sldChg>
      <pc:sldChg chg="modSp add mod">
        <pc:chgData name="Robin Bläsing" userId="3fd8de12-e4b7-485a-992a-90717dfdd471" providerId="ADAL" clId="{2C36E312-5237-B745-9E6C-C42CD1543267}" dt="2022-04-01T09:29:46.966" v="3312" actId="207"/>
        <pc:sldMkLst>
          <pc:docMk/>
          <pc:sldMk cId="3974524495" sldId="269"/>
        </pc:sldMkLst>
        <pc:spChg chg="mod">
          <ac:chgData name="Robin Bläsing" userId="3fd8de12-e4b7-485a-992a-90717dfdd471" providerId="ADAL" clId="{2C36E312-5237-B745-9E6C-C42CD1543267}" dt="2022-04-01T09:22:59.412" v="2978" actId="20577"/>
          <ac:spMkLst>
            <pc:docMk/>
            <pc:sldMk cId="3974524495" sldId="269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9:46.966" v="3312" actId="207"/>
          <ac:spMkLst>
            <pc:docMk/>
            <pc:sldMk cId="3974524495" sldId="269"/>
            <ac:spMk id="4" creationId="{01E37195-5694-DB48-AF47-5EF37302DAA0}"/>
          </ac:spMkLst>
        </pc:spChg>
      </pc:sldChg>
      <pc:sldChg chg="modSp add mod">
        <pc:chgData name="Robin Bläsing" userId="3fd8de12-e4b7-485a-992a-90717dfdd471" providerId="ADAL" clId="{2C36E312-5237-B745-9E6C-C42CD1543267}" dt="2022-04-01T11:51:46.281" v="3682" actId="207"/>
        <pc:sldMkLst>
          <pc:docMk/>
          <pc:sldMk cId="1575615641" sldId="270"/>
        </pc:sldMkLst>
        <pc:spChg chg="mod">
          <ac:chgData name="Robin Bläsing" userId="3fd8de12-e4b7-485a-992a-90717dfdd471" providerId="ADAL" clId="{2C36E312-5237-B745-9E6C-C42CD1543267}" dt="2022-04-01T09:25:55.255" v="3087" actId="20577"/>
          <ac:spMkLst>
            <pc:docMk/>
            <pc:sldMk cId="1575615641" sldId="270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8:49.419" v="3305" actId="207"/>
          <ac:spMkLst>
            <pc:docMk/>
            <pc:sldMk cId="1575615641" sldId="270"/>
            <ac:spMk id="14" creationId="{A338A96D-83B1-424C-9508-A998BB31A27E}"/>
          </ac:spMkLst>
        </pc:spChg>
        <pc:graphicFrameChg chg="mod modGraphic">
          <ac:chgData name="Robin Bläsing" userId="3fd8de12-e4b7-485a-992a-90717dfdd471" providerId="ADAL" clId="{2C36E312-5237-B745-9E6C-C42CD1543267}" dt="2022-04-01T11:51:46.281" v="3682" actId="207"/>
          <ac:graphicFrameMkLst>
            <pc:docMk/>
            <pc:sldMk cId="1575615641" sldId="270"/>
            <ac:graphicFrameMk id="8" creationId="{F74077BF-055B-724F-B23F-408665F8CA1B}"/>
          </ac:graphicFrameMkLst>
        </pc:graphicFrameChg>
        <pc:graphicFrameChg chg="mod modGraphic">
          <ac:chgData name="Robin Bläsing" userId="3fd8de12-e4b7-485a-992a-90717dfdd471" providerId="ADAL" clId="{2C36E312-5237-B745-9E6C-C42CD1543267}" dt="2022-04-01T11:51:39.753" v="3681" actId="207"/>
          <ac:graphicFrameMkLst>
            <pc:docMk/>
            <pc:sldMk cId="1575615641" sldId="270"/>
            <ac:graphicFrameMk id="9" creationId="{CC79D61D-8AAB-DF41-9D63-43D3DCB3EF08}"/>
          </ac:graphicFrameMkLst>
        </pc:graphicFrameChg>
      </pc:sldChg>
      <pc:sldChg chg="modSp new mod">
        <pc:chgData name="Robin Bläsing" userId="3fd8de12-e4b7-485a-992a-90717dfdd471" providerId="ADAL" clId="{2C36E312-5237-B745-9E6C-C42CD1543267}" dt="2022-04-01T14:24:42.617" v="3856" actId="20577"/>
        <pc:sldMkLst>
          <pc:docMk/>
          <pc:sldMk cId="3516274017" sldId="271"/>
        </pc:sldMkLst>
        <pc:spChg chg="mod">
          <ac:chgData name="Robin Bläsing" userId="3fd8de12-e4b7-485a-992a-90717dfdd471" providerId="ADAL" clId="{2C36E312-5237-B745-9E6C-C42CD1543267}" dt="2022-04-01T09:36:48.040" v="3523" actId="20577"/>
          <ac:spMkLst>
            <pc:docMk/>
            <pc:sldMk cId="3516274017" sldId="271"/>
            <ac:spMk id="2" creationId="{CBA34D06-DBC0-3247-AA59-D1BCD3543339}"/>
          </ac:spMkLst>
        </pc:spChg>
        <pc:spChg chg="mod">
          <ac:chgData name="Robin Bläsing" userId="3fd8de12-e4b7-485a-992a-90717dfdd471" providerId="ADAL" clId="{2C36E312-5237-B745-9E6C-C42CD1543267}" dt="2022-04-01T14:24:42.617" v="3856" actId="20577"/>
          <ac:spMkLst>
            <pc:docMk/>
            <pc:sldMk cId="3516274017" sldId="271"/>
            <ac:spMk id="4" creationId="{C6F2FB6E-4973-864A-A0AD-D89C8C610A41}"/>
          </ac:spMkLst>
        </pc:spChg>
      </pc:sldChg>
      <pc:sldMasterChg chg="modSldLayout">
        <pc:chgData name="Robin Bläsing" userId="3fd8de12-e4b7-485a-992a-90717dfdd471" providerId="ADAL" clId="{2C36E312-5237-B745-9E6C-C42CD1543267}" dt="2022-03-31T16:37:06.403" v="4" actId="404"/>
        <pc:sldMasterMkLst>
          <pc:docMk/>
          <pc:sldMasterMk cId="1464458176" sldId="2147483824"/>
        </pc:sldMasterMkLst>
        <pc:sldLayoutChg chg="modSp">
          <pc:chgData name="Robin Bläsing" userId="3fd8de12-e4b7-485a-992a-90717dfdd471" providerId="ADAL" clId="{2C36E312-5237-B745-9E6C-C42CD1543267}" dt="2022-03-31T16:37:06.403" v="4" actId="404"/>
          <pc:sldLayoutMkLst>
            <pc:docMk/>
            <pc:sldMasterMk cId="1464458176" sldId="2147483824"/>
            <pc:sldLayoutMk cId="1969785078" sldId="2147483826"/>
          </pc:sldLayoutMkLst>
          <pc:spChg chg="mod">
            <ac:chgData name="Robin Bläsing" userId="3fd8de12-e4b7-485a-992a-90717dfdd471" providerId="ADAL" clId="{2C36E312-5237-B745-9E6C-C42CD1543267}" dt="2022-03-31T16:37:06.403" v="4" actId="404"/>
            <ac:spMkLst>
              <pc:docMk/>
              <pc:sldMasterMk cId="1464458176" sldId="2147483824"/>
              <pc:sldLayoutMk cId="1969785078" sldId="2147483826"/>
              <ac:spMk id="16" creationId="{7DA3BD80-6779-2247-9261-ABE5B4457ED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40DC448B-32B7-B74A-B3E1-BEEEE48D6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2392631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2093-94E5-4F5F-98BF-3A8B305C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3F871-700C-4659-A284-E0A36497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26E2A6-25E9-4744-A3F0-8803C2E5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0C0767-4B74-48D8-87ED-165912B8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31E8A-2FB3-4599-88D1-76810314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D42AD-7B0B-474E-B79A-647CCF53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64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4A926-B56D-4F27-A6C6-2A725F8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C4E524-BFB7-48E5-BF1F-F0CCAD0D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AA2D5D-7F75-40EE-AB82-43C374A7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3EC4F1-2E6C-4D1A-9E20-D1C6BB7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B0BFD6-9C34-4615-8450-961C2346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97182D-C405-42FF-AA50-33945EA1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0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D8031-D60B-40A3-B557-0C01F6EC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DA0641-31B4-4389-822D-272E982C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3E696-3C28-481D-8646-77644EEC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F5E6B-4166-4086-82E4-DA2218C1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79163-2213-4745-B8C2-D7AF44FE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72EC55CD-6A33-4F2A-92E7-AFB9B7EA980E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8FEFA8-BE0E-B649-88ED-433B21F00A36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09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56EC60-4DE9-4F9F-883C-D7CF616EA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7C996F-D1D9-4DE6-AB09-CA9CBF66A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92758-17D9-41D0-9908-183DCEB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94062-411B-4B29-8483-E08B9D43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8A4BF6-FCBF-4128-AA7E-EAC7C88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1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11D4C-CA3D-4839-BE75-6C78F884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1216640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DA3BD80-6779-2247-9261-ABE5B4457E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6605" y="1422407"/>
            <a:ext cx="11314671" cy="480131"/>
          </a:xfrm>
        </p:spPr>
        <p:txBody>
          <a:bodyPr>
            <a:sp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697850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433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78C3B-7F9B-4850-8A3D-1F93A93E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1709738"/>
            <a:ext cx="113146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22CBC-E8A4-4C25-AB98-64242BEA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4951307"/>
            <a:ext cx="11314669" cy="113834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D55A0-F804-483C-A2F9-15065389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FD63B-84F3-42CE-BF26-1425592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477F4-A585-4240-9E31-274DE1A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A194D359-F442-4AEE-9FE6-B224CEB9F901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5B0BDEC-0060-994F-8625-334FC82BE52C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5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1EAE9-D619-4A93-AD7D-2C0AA96A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61E21-B804-4F4A-9C6B-A79237C4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5EBA8-4FEA-4F83-A4CF-2C841D0F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E4A8C-DD73-4BF3-A00B-241600C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775E0-FE9F-436E-BD3F-DC924EA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63F9B8B4-BD5F-4144-9F82-2AA0D49A6658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5645CE8-729A-EB4F-A5B6-D51027C99B6F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42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9DEE2-8186-43E7-A05E-E3C1728A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4739FE-4D64-4BE4-8DC0-10BFEE35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3788A-2920-4055-88F3-9EDDB7B7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69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6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4757B-4040-4C59-8E21-1A78D255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AAEA0-8E97-42B3-8F7D-008B1AA8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7051E-5FB1-4FCC-AD2A-7DA362241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1E581-8A7A-4C49-BF38-1FFF844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B30F5-3069-4CFB-8F9E-238E5565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1756E-A917-47A7-80C3-CF2E5A10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F63EDC9-057F-409F-874D-90F12CEC964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A4CE0F2B-5A7A-AF46-895D-BA4746AC810D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32C97-60A3-45D2-B8D1-2A878AA5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365125"/>
            <a:ext cx="11314670" cy="6711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F35A4-CF1C-4636-BDB1-FE204AF0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8ADDCD-9573-40AD-9C24-7AA0C19F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6697C0-01BC-473C-BE45-F86BA3261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422127-2403-42CB-B54E-F90F607BF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45C404-9579-4135-9151-51BCF72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B11797-BF40-49D4-AECF-C38B3A25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0F4DD2-4140-4066-935C-412FD26E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Gerade Verbindung 7">
            <a:extLst>
              <a:ext uri="{FF2B5EF4-FFF2-40B4-BE49-F238E27FC236}">
                <a16:creationId xmlns:a16="http://schemas.microsoft.com/office/drawing/2014/main" id="{B60EB3AC-B743-4957-8313-AED480BA3A6C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>
            <a:extLst>
              <a:ext uri="{FF2B5EF4-FFF2-40B4-BE49-F238E27FC236}">
                <a16:creationId xmlns:a16="http://schemas.microsoft.com/office/drawing/2014/main" id="{CFBEEF23-2EBF-A342-B008-E5A1157F906A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5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56EA66-E53E-4298-BF76-47BDCDF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4" y="365126"/>
            <a:ext cx="11314671" cy="637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9A477-497C-49CF-862A-7EA5B070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1422407"/>
            <a:ext cx="11314671" cy="475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813A6-85AD-4BD8-A002-50582A868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606" y="6356350"/>
            <a:ext cx="9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6462A4-3FDF-4B39-B6F4-0A8BA5BA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7547" y="6356350"/>
            <a:ext cx="9116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05457-C66B-4313-9984-1126BD83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6372" y="6356350"/>
            <a:ext cx="974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5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31" r:id="rId4"/>
    <p:sldLayoutId id="2147483828" r:id="rId5"/>
    <p:sldLayoutId id="2147483829" r:id="rId6"/>
    <p:sldLayoutId id="2147483830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0A4A-23C1-6745-8FE2-0BDD352F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Submarine swaps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B05C-13B6-8E45-BCCB-92C71171F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Buying on-chain BTC via Lightning Network</a:t>
            </a:r>
          </a:p>
          <a:p>
            <a:r>
              <a:rPr lang="en-US" dirty="0"/>
              <a:t>Hash Time Locked Contracts (HTLCs)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2DF87-AE56-2144-A5DF-526F2569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48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3: Paying a Lightning invoice on-chain via swap provider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37195-5694-DB48-AF47-5EF37302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564107" cy="18517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must create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You</a:t>
            </a:r>
            <a:r>
              <a:rPr lang="en-US" sz="1800" dirty="0">
                <a:sym typeface="Wingdings" pitchFamily="2" charset="2"/>
              </a:rPr>
              <a:t> create HTLC-locked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750 000) on-chain TX with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1 BTC to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  <a:r>
              <a:rPr lang="en-US" sz="1800" dirty="0">
                <a:sym typeface="Wingdings" pitchFamily="2" charset="2"/>
              </a:rPr>
              <a:t> creates Lightning TX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749 990) with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>
                <a:sym typeface="Wingdings" pitchFamily="2" charset="2"/>
              </a:rPr>
              <a:t> must claim Lightning amount (revealing 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before block 749 990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  <a:r>
              <a:rPr lang="en-US" sz="1800" dirty="0">
                <a:sym typeface="Wingdings" pitchFamily="2" charset="2"/>
              </a:rPr>
              <a:t> claims 1 BTC on-chain using 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25C6F-B209-7549-BF7A-CEA69B21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97" y="3902462"/>
            <a:ext cx="5885426" cy="21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2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4D06-DBC0-3247-AA59-D1BCD354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submarine swaps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4821-A1F1-824B-94CC-6F8213EB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2FB6E-4973-864A-A0AD-D89C8C61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357636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On-chain costs (+ Lightning costs)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Privacy (everyone can see UTXO and preimage)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Time (not instant payments) because of on-chain confirmations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Solutions to decrease I. costs and increase II. privacy:</a:t>
            </a:r>
          </a:p>
          <a:p>
            <a:r>
              <a:rPr lang="en-US" dirty="0"/>
              <a:t>Taproot with signature aggregation and </a:t>
            </a:r>
            <a:r>
              <a:rPr lang="en-US" dirty="0" err="1"/>
              <a:t>tapscript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27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9A24-C5C0-E04A-BA1C-29CA59C2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9C33C-FDCF-5545-92AA-C610E552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D1E4C-B2AD-2040-9089-FE17214E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396416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Example 1: Submarine swap for in-bound liquidity problem</a:t>
            </a:r>
          </a:p>
          <a:p>
            <a:pPr marL="514350" indent="-514350">
              <a:buAutoNum type="arabicPeriod"/>
            </a:pPr>
            <a:r>
              <a:rPr lang="en-US" dirty="0"/>
              <a:t>Recap: Classical Lightning payments using HTLCs</a:t>
            </a:r>
          </a:p>
          <a:p>
            <a:pPr marL="514350" indent="-514350">
              <a:buAutoNum type="arabicPeriod"/>
            </a:pPr>
            <a:r>
              <a:rPr lang="en-US" dirty="0"/>
              <a:t>Creating a submarine swap (explained for in-bound liquidity problem)</a:t>
            </a:r>
          </a:p>
          <a:p>
            <a:pPr marL="514350" indent="-514350">
              <a:buAutoNum type="arabicPeriod"/>
            </a:pPr>
            <a:r>
              <a:rPr lang="en-US" dirty="0"/>
              <a:t>Example 2: Bridge out of lightning (without channel close)</a:t>
            </a:r>
          </a:p>
          <a:p>
            <a:pPr marL="514350" indent="-514350">
              <a:buAutoNum type="arabicPeriod"/>
            </a:pPr>
            <a:r>
              <a:rPr lang="en-US" dirty="0"/>
              <a:t>Revealing HTLC preimage order</a:t>
            </a:r>
          </a:p>
          <a:p>
            <a:pPr marL="514350" indent="-514350">
              <a:buAutoNum type="arabicPeriod"/>
            </a:pPr>
            <a:r>
              <a:rPr lang="en-US" dirty="0"/>
              <a:t>Example 3: Paying a Lightning invoice on-chain via swap provider</a:t>
            </a:r>
          </a:p>
          <a:p>
            <a:pPr marL="514350" indent="-514350">
              <a:buAutoNum type="arabicPeriod"/>
            </a:pPr>
            <a:r>
              <a:rPr lang="en-US" dirty="0"/>
              <a:t>Limitations of submarine swaps</a:t>
            </a:r>
          </a:p>
        </p:txBody>
      </p:sp>
    </p:spTree>
    <p:extLst>
      <p:ext uri="{BB962C8B-B14F-4D97-AF65-F5344CB8AC3E}">
        <p14:creationId xmlns:p14="http://schemas.microsoft.com/office/powerpoint/2010/main" val="138000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D7F-07BD-F745-B93D-08AA4F0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1: Submarine swap for in-bound liquidity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101FB-9DC1-7348-BD50-B19B941C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F522E-F979-8745-AC75-B1221CE3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480131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Thomas</a:t>
            </a:r>
            <a:r>
              <a:rPr lang="en-US" dirty="0"/>
              <a:t> is a Lightning Network merchant.</a:t>
            </a:r>
          </a:p>
        </p:txBody>
      </p:sp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F8DBB925-4B2D-E342-8EA7-A7D35F02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7606" y="2765547"/>
            <a:ext cx="914400" cy="9144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2ACA7080-8A4E-A443-B41C-C9F3F9FE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5940" y="3145139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2E8155DA-13A3-D247-B799-18A30ADDA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189676" y="2955963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 with solid fill">
            <a:extLst>
              <a:ext uri="{FF2B5EF4-FFF2-40B4-BE49-F238E27FC236}">
                <a16:creationId xmlns:a16="http://schemas.microsoft.com/office/drawing/2014/main" id="{142A5D39-921A-094E-A578-B131AABA7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189675" y="2490845"/>
            <a:ext cx="914400" cy="914400"/>
          </a:xfrm>
          <a:prstGeom prst="rect">
            <a:avLst/>
          </a:prstGeom>
        </p:spPr>
      </p:pic>
      <p:pic>
        <p:nvPicPr>
          <p:cNvPr id="16" name="Graphic 15" descr="Line arrow: Clockwise curve with solid fill">
            <a:extLst>
              <a:ext uri="{FF2B5EF4-FFF2-40B4-BE49-F238E27FC236}">
                <a16:creationId xmlns:a16="http://schemas.microsoft.com/office/drawing/2014/main" id="{53F450CA-02EC-5C49-B2B0-0B37D0B40E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189675" y="3886200"/>
            <a:ext cx="914400" cy="914400"/>
          </a:xfrm>
          <a:prstGeom prst="rect">
            <a:avLst/>
          </a:prstGeom>
        </p:spPr>
      </p:pic>
      <p:pic>
        <p:nvPicPr>
          <p:cNvPr id="17" name="Graphic 16" descr="Line arrow: Slight curve with solid fill">
            <a:extLst>
              <a:ext uri="{FF2B5EF4-FFF2-40B4-BE49-F238E27FC236}">
                <a16:creationId xmlns:a16="http://schemas.microsoft.com/office/drawing/2014/main" id="{B2B121E5-4360-2342-98D5-E0ABAE19B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 flipV="1">
            <a:off x="4189676" y="3421081"/>
            <a:ext cx="914400" cy="914400"/>
          </a:xfrm>
          <a:prstGeom prst="rect">
            <a:avLst/>
          </a:prstGeom>
        </p:spPr>
      </p:pic>
      <p:pic>
        <p:nvPicPr>
          <p:cNvPr id="18" name="Graphic 17" descr="Line arrow: Clockwise curve with solid fill">
            <a:extLst>
              <a:ext uri="{FF2B5EF4-FFF2-40B4-BE49-F238E27FC236}">
                <a16:creationId xmlns:a16="http://schemas.microsoft.com/office/drawing/2014/main" id="{38244E74-1486-2D49-AC00-D66E80286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 flipV="1">
            <a:off x="4189675" y="2025727"/>
            <a:ext cx="914400" cy="91440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D36245E5-CEAD-1A4D-BC68-149ED610E2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2651181"/>
            <a:ext cx="573066" cy="573066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234860C0-4CBD-D04E-8169-D8CCDD504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2098" y="2905175"/>
            <a:ext cx="573066" cy="573066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FF571EAB-77AC-B740-AA43-47E56978AC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3159169"/>
            <a:ext cx="573066" cy="573066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5B577286-8615-7F4C-B0E5-4144630C3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2098" y="3413163"/>
            <a:ext cx="573066" cy="573066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2102CB44-E860-334A-BA30-47E05045DB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3667156"/>
            <a:ext cx="573066" cy="57306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328B010-7A0A-5147-ADDA-4FD3F329CED4}"/>
              </a:ext>
            </a:extLst>
          </p:cNvPr>
          <p:cNvGrpSpPr/>
          <p:nvPr/>
        </p:nvGrpSpPr>
        <p:grpSpPr>
          <a:xfrm>
            <a:off x="3665340" y="2722622"/>
            <a:ext cx="367045" cy="367045"/>
            <a:chOff x="7102258" y="2329841"/>
            <a:chExt cx="610286" cy="6102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EB8235-9B2A-724E-9FC7-C6D43AE15358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Lightning bolt with solid fill">
              <a:extLst>
                <a:ext uri="{FF2B5EF4-FFF2-40B4-BE49-F238E27FC236}">
                  <a16:creationId xmlns:a16="http://schemas.microsoft.com/office/drawing/2014/main" id="{1CFD7112-3453-F147-AEA3-9A885E56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524FB-4674-0B4E-811F-3824F54FAB4F}"/>
              </a:ext>
            </a:extLst>
          </p:cNvPr>
          <p:cNvSpPr/>
          <p:nvPr/>
        </p:nvSpPr>
        <p:spPr>
          <a:xfrm>
            <a:off x="436605" y="5149923"/>
            <a:ext cx="1131467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ECECEC"/>
                </a:solidFill>
                <a:cs typeface="Calibri" panose="020F0502020204030204" pitchFamily="34" charset="0"/>
              </a:rPr>
              <a:t>He received many payments. His inbound liquidity is shrinking. One customer is </a:t>
            </a:r>
            <a:r>
              <a:rPr lang="en-US" sz="2800" dirty="0">
                <a:solidFill>
                  <a:schemeClr val="accent6"/>
                </a:solidFill>
                <a:cs typeface="Calibri" panose="020F0502020204030204" pitchFamily="34" charset="0"/>
              </a:rPr>
              <a:t>Sandra</a:t>
            </a:r>
            <a:r>
              <a:rPr lang="en-US" sz="2800" dirty="0">
                <a:solidFill>
                  <a:srgbClr val="ECECEC"/>
                </a:solidFill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73B30-CD2C-144C-9A25-2175D8207B7D}"/>
              </a:ext>
            </a:extLst>
          </p:cNvPr>
          <p:cNvGrpSpPr/>
          <p:nvPr/>
        </p:nvGrpSpPr>
        <p:grpSpPr>
          <a:xfrm>
            <a:off x="5129531" y="3231612"/>
            <a:ext cx="367045" cy="367045"/>
            <a:chOff x="7102258" y="2329841"/>
            <a:chExt cx="610286" cy="61028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B81D15-4F2A-DC46-AFCB-8450509D1306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Lightning bolt with solid fill">
              <a:extLst>
                <a:ext uri="{FF2B5EF4-FFF2-40B4-BE49-F238E27FC236}">
                  <a16:creationId xmlns:a16="http://schemas.microsoft.com/office/drawing/2014/main" id="{59864F31-DF1A-F341-9203-927F29F2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C50DD1-517F-A843-84CF-E4911CA2C7B4}"/>
              </a:ext>
            </a:extLst>
          </p:cNvPr>
          <p:cNvGrpSpPr/>
          <p:nvPr/>
        </p:nvGrpSpPr>
        <p:grpSpPr>
          <a:xfrm>
            <a:off x="3157696" y="2213632"/>
            <a:ext cx="367045" cy="367045"/>
            <a:chOff x="7102258" y="2329841"/>
            <a:chExt cx="610286" cy="61028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512C00-2988-5C42-9C57-F101476D86EB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Lightning bolt with solid fill">
              <a:extLst>
                <a:ext uri="{FF2B5EF4-FFF2-40B4-BE49-F238E27FC236}">
                  <a16:creationId xmlns:a16="http://schemas.microsoft.com/office/drawing/2014/main" id="{C9C78B7E-42E2-4F40-AB22-BE3DD28EE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9BF54D-8411-4145-BFC5-C484CC834AAF}"/>
              </a:ext>
            </a:extLst>
          </p:cNvPr>
          <p:cNvGrpSpPr/>
          <p:nvPr/>
        </p:nvGrpSpPr>
        <p:grpSpPr>
          <a:xfrm>
            <a:off x="3665340" y="3740602"/>
            <a:ext cx="367045" cy="367045"/>
            <a:chOff x="7102258" y="2329841"/>
            <a:chExt cx="610286" cy="61028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DF861A-8867-9245-B5D4-B1B776ECC998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Lightning bolt with solid fill">
              <a:extLst>
                <a:ext uri="{FF2B5EF4-FFF2-40B4-BE49-F238E27FC236}">
                  <a16:creationId xmlns:a16="http://schemas.microsoft.com/office/drawing/2014/main" id="{AD32B18B-714D-1645-948E-8B134F1D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708DF-E4B8-5847-B589-71C35D77525E}"/>
              </a:ext>
            </a:extLst>
          </p:cNvPr>
          <p:cNvGrpSpPr/>
          <p:nvPr/>
        </p:nvGrpSpPr>
        <p:grpSpPr>
          <a:xfrm>
            <a:off x="3157696" y="4249592"/>
            <a:ext cx="367045" cy="367045"/>
            <a:chOff x="7102258" y="2329841"/>
            <a:chExt cx="610286" cy="61028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208E9B-1CE8-734E-B2FF-49BCF54ECB8E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Lightning bolt with solid fill">
              <a:extLst>
                <a:ext uri="{FF2B5EF4-FFF2-40B4-BE49-F238E27FC236}">
                  <a16:creationId xmlns:a16="http://schemas.microsoft.com/office/drawing/2014/main" id="{265DC058-3ED4-ED42-AE6F-438D7A58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29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D7F-07BD-F745-B93D-08AA4F0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Recap: Classical Lightning payments using HTLCs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101FB-9DC1-7348-BD50-B19B941C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F7FE8-F9C2-684D-A4E1-507CB0C4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28" y="2377976"/>
            <a:ext cx="5885426" cy="210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30FD9E-A394-B84E-B98C-AA5D259AB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346417"/>
            <a:ext cx="6872457" cy="480131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blog.muun.com</a:t>
            </a:r>
            <a:r>
              <a:rPr lang="en-US" sz="1400" dirty="0">
                <a:solidFill>
                  <a:schemeClr val="accent3"/>
                </a:solidFill>
              </a:rPr>
              <a:t>/a-closer-look-at-submarine-swaps-in-the-lightning-network/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D65EF-A05E-C64F-86F6-4762E0A2ACC8}"/>
              </a:ext>
            </a:extLst>
          </p:cNvPr>
          <p:cNvSpPr txBox="1"/>
          <p:nvPr/>
        </p:nvSpPr>
        <p:spPr>
          <a:xfrm>
            <a:off x="436605" y="5106834"/>
            <a:ext cx="11314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</a:rPr>
              <a:t>Solution to </a:t>
            </a:r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’ inbound liquidity problem: 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</a:rPr>
              <a:t>Pay </a:t>
            </a:r>
            <a:r>
              <a:rPr lang="en-US" sz="2800" dirty="0">
                <a:solidFill>
                  <a:schemeClr val="accent6"/>
                </a:solidFill>
              </a:rPr>
              <a:t>Sandra</a:t>
            </a:r>
            <a:r>
              <a:rPr lang="en-US" sz="2800" dirty="0">
                <a:solidFill>
                  <a:schemeClr val="bg2"/>
                </a:solidFill>
              </a:rPr>
              <a:t> so that Thomas’ balance on her side increases again. </a:t>
            </a:r>
          </a:p>
        </p:txBody>
      </p:sp>
    </p:spTree>
    <p:extLst>
      <p:ext uri="{BB962C8B-B14F-4D97-AF65-F5344CB8AC3E}">
        <p14:creationId xmlns:p14="http://schemas.microsoft.com/office/powerpoint/2010/main" val="198603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37195-5694-DB48-AF47-5EF37302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4" y="1325455"/>
            <a:ext cx="11314671" cy="18517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Sandra</a:t>
            </a:r>
            <a:r>
              <a:rPr lang="en-US" sz="1800" dirty="0"/>
              <a:t> is Lightning seller </a:t>
            </a:r>
            <a:r>
              <a:rPr lang="en-US" sz="1800" dirty="0">
                <a:sym typeface="Wingdings" pitchFamily="2" charset="2"/>
              </a:rPr>
              <a:t>(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pays her in exchange for on-chain coins)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she</a:t>
            </a:r>
            <a:r>
              <a:rPr lang="en-US" sz="1800" dirty="0">
                <a:sym typeface="Wingdings" pitchFamily="2" charset="2"/>
              </a:rPr>
              <a:t> must create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creates HTLC-locked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750 000) on-chain TX with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creates Lightning TX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749 990) with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must claim 1 BTC from Lightning TX (revealing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before block 749 990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claims 1 BTC on-chain using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</a:p>
        </p:txBody>
      </p:sp>
      <p:graphicFrame>
        <p:nvGraphicFramePr>
          <p:cNvPr id="8" name="Tabelle 69">
            <a:extLst>
              <a:ext uri="{FF2B5EF4-FFF2-40B4-BE49-F238E27FC236}">
                <a16:creationId xmlns:a16="http://schemas.microsoft.com/office/drawing/2014/main" id="{4CE99815-ACED-DA43-82BD-AA94C6513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29273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9" name="Tabelle 69">
            <a:extLst>
              <a:ext uri="{FF2B5EF4-FFF2-40B4-BE49-F238E27FC236}">
                <a16:creationId xmlns:a16="http://schemas.microsoft.com/office/drawing/2014/main" id="{D6BFF618-36B5-AC47-B969-AC828F036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282013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F39AD3E2-C126-004B-8980-7DE7737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57851-3ADC-4F41-8D09-0AD1B9516083}"/>
              </a:ext>
            </a:extLst>
          </p:cNvPr>
          <p:cNvSpPr txBox="1"/>
          <p:nvPr/>
        </p:nvSpPr>
        <p:spPr>
          <a:xfrm>
            <a:off x="436604" y="51571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8C20-56B2-4742-BD4B-8BA23E5E1E59}"/>
              </a:ext>
            </a:extLst>
          </p:cNvPr>
          <p:cNvSpPr txBox="1"/>
          <p:nvPr/>
        </p:nvSpPr>
        <p:spPr>
          <a:xfrm>
            <a:off x="6570905" y="625743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28012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26CC1-CECC-EE4D-8AE2-4690CAE718CC}"/>
              </a:ext>
            </a:extLst>
          </p:cNvPr>
          <p:cNvSpPr txBox="1"/>
          <p:nvPr/>
        </p:nvSpPr>
        <p:spPr>
          <a:xfrm>
            <a:off x="6452364" y="2116518"/>
            <a:ext cx="5105327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OP_HASH160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&lt;ripemd160(</a:t>
            </a:r>
            <a:r>
              <a:rPr lang="en-US" dirty="0" err="1">
                <a:highlight>
                  <a:srgbClr val="C0C0C0"/>
                </a:highlight>
              </a:rPr>
              <a:t>swapHash</a:t>
            </a:r>
            <a:r>
              <a:rPr lang="en-US" dirty="0">
                <a:highlight>
                  <a:srgbClr val="C0C0C0"/>
                </a:highlight>
              </a:rPr>
              <a:t>)&gt;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OP_EQUAL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5"/>
                </a:solidFill>
                <a:highlight>
                  <a:srgbClr val="C0C0C0"/>
                </a:highlight>
              </a:rPr>
              <a:t>receiverHtlcKey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OP_ELSE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highlight>
                  <a:srgbClr val="C0C0C0"/>
                </a:highlight>
              </a:rPr>
              <a:t>cltv</a:t>
            </a:r>
            <a:r>
              <a:rPr lang="en-US" dirty="0">
                <a:highlight>
                  <a:srgbClr val="C0C0C0"/>
                </a:highlight>
              </a:rPr>
              <a:t> timeout&gt;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OP_CHECKLOCKTIMEVERIFY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6"/>
                </a:solidFill>
                <a:highlight>
                  <a:srgbClr val="C0C0C0"/>
                </a:highlight>
              </a:rPr>
              <a:t>senderHtlcKey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OP_ENDIF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OP_CHECKSIG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E219D-70B3-8845-A96B-81DAAA67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769275"/>
            <a:ext cx="5180369" cy="480131"/>
          </a:xfrm>
        </p:spPr>
        <p:txBody>
          <a:bodyPr/>
          <a:lstStyle/>
          <a:p>
            <a:r>
              <a:rPr lang="en-US" dirty="0"/>
              <a:t>Bitcoin on-chain TX Opcode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10AA15-A1FD-DA4A-B881-81D2586D9FFD}"/>
              </a:ext>
            </a:extLst>
          </p:cNvPr>
          <p:cNvSpPr txBox="1">
            <a:spLocks/>
          </p:cNvSpPr>
          <p:nvPr/>
        </p:nvSpPr>
        <p:spPr>
          <a:xfrm>
            <a:off x="436605" y="1346417"/>
            <a:ext cx="9431551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www.youtube.com</a:t>
            </a:r>
            <a:r>
              <a:rPr lang="en-US" sz="1400" dirty="0">
                <a:solidFill>
                  <a:schemeClr val="accent3"/>
                </a:solidFill>
              </a:rPr>
              <a:t>/</a:t>
            </a:r>
            <a:r>
              <a:rPr lang="en-US" sz="1400" dirty="0" err="1">
                <a:solidFill>
                  <a:schemeClr val="accent3"/>
                </a:solidFill>
              </a:rPr>
              <a:t>watch?v</a:t>
            </a:r>
            <a:r>
              <a:rPr lang="en-US" sz="1400" dirty="0">
                <a:solidFill>
                  <a:schemeClr val="accent3"/>
                </a:solidFill>
              </a:rPr>
              <a:t>=</a:t>
            </a:r>
            <a:r>
              <a:rPr lang="en-US" sz="1400" dirty="0" err="1">
                <a:solidFill>
                  <a:schemeClr val="accent3"/>
                </a:solidFill>
              </a:rPr>
              <a:t>qixhNBIHDyE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6EAA72A-E949-1A47-BEE7-852A150AE94F}"/>
              </a:ext>
            </a:extLst>
          </p:cNvPr>
          <p:cNvSpPr/>
          <p:nvPr/>
        </p:nvSpPr>
        <p:spPr>
          <a:xfrm>
            <a:off x="5946655" y="2116518"/>
            <a:ext cx="319120" cy="4257714"/>
          </a:xfrm>
          <a:prstGeom prst="leftBrac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elle 69">
            <a:extLst>
              <a:ext uri="{FF2B5EF4-FFF2-40B4-BE49-F238E27FC236}">
                <a16:creationId xmlns:a16="http://schemas.microsoft.com/office/drawing/2014/main" id="{26C1AB28-E4EE-CE45-911A-81288C54C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4129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05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 (improved)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26CC1-CECC-EE4D-8AE2-4690CAE718CC}"/>
              </a:ext>
            </a:extLst>
          </p:cNvPr>
          <p:cNvSpPr txBox="1"/>
          <p:nvPr/>
        </p:nvSpPr>
        <p:spPr>
          <a:xfrm>
            <a:off x="6452364" y="1769275"/>
            <a:ext cx="5105327" cy="504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OP_SIZE 32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highlight>
                  <a:srgbClr val="C0C0C0"/>
                </a:highlight>
              </a:rPr>
              <a:t>OP_EQUAL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OP_HASH160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&lt;ripemd160(</a:t>
            </a:r>
            <a:r>
              <a:rPr lang="en-US" dirty="0" err="1">
                <a:highlight>
                  <a:srgbClr val="C0C0C0"/>
                </a:highlight>
              </a:rPr>
              <a:t>swapHash</a:t>
            </a:r>
            <a:r>
              <a:rPr lang="en-US" dirty="0">
                <a:highlight>
                  <a:srgbClr val="C0C0C0"/>
                </a:highlight>
              </a:rPr>
              <a:t>)&gt;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OP_EQUALVERIFY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5"/>
                </a:solidFill>
                <a:highlight>
                  <a:srgbClr val="C0C0C0"/>
                </a:highlight>
              </a:rPr>
              <a:t>receiverHtlcKey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OP_ELSE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i="1" dirty="0">
                <a:solidFill>
                  <a:schemeClr val="bg2"/>
                </a:solidFill>
              </a:rPr>
              <a:t>(drop the preimage)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highlight>
                  <a:srgbClr val="C0C0C0"/>
                </a:highlight>
              </a:rPr>
              <a:t>cltv</a:t>
            </a:r>
            <a:r>
              <a:rPr lang="en-US" dirty="0">
                <a:highlight>
                  <a:srgbClr val="C0C0C0"/>
                </a:highlight>
              </a:rPr>
              <a:t> timeout&gt;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OP_CHECKLOCKTIMEVERIFY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6"/>
                </a:solidFill>
                <a:highlight>
                  <a:srgbClr val="C0C0C0"/>
                </a:highlight>
              </a:rPr>
              <a:t>senderHtlcKey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OP_ENDIF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OP_CHECKSIG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E219D-70B3-8845-A96B-81DAAA67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769275"/>
            <a:ext cx="11314671" cy="480131"/>
          </a:xfrm>
        </p:spPr>
        <p:txBody>
          <a:bodyPr/>
          <a:lstStyle/>
          <a:p>
            <a:r>
              <a:rPr lang="en-US" dirty="0"/>
              <a:t>Bitcoin on-chain TX Opcode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10AA15-A1FD-DA4A-B881-81D2586D9FFD}"/>
              </a:ext>
            </a:extLst>
          </p:cNvPr>
          <p:cNvSpPr txBox="1">
            <a:spLocks/>
          </p:cNvSpPr>
          <p:nvPr/>
        </p:nvSpPr>
        <p:spPr>
          <a:xfrm>
            <a:off x="436605" y="1346417"/>
            <a:ext cx="9431551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docs.lightning.engineering</a:t>
            </a:r>
            <a:r>
              <a:rPr lang="en-US" sz="1400" dirty="0">
                <a:solidFill>
                  <a:schemeClr val="accent3"/>
                </a:solidFill>
              </a:rPr>
              <a:t>/the-lightning-network/lightning-overview/understanding-submarine-swaps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6EAA72A-E949-1A47-BEE7-852A150AE94F}"/>
              </a:ext>
            </a:extLst>
          </p:cNvPr>
          <p:cNvSpPr/>
          <p:nvPr/>
        </p:nvSpPr>
        <p:spPr>
          <a:xfrm>
            <a:off x="5946655" y="1769275"/>
            <a:ext cx="319120" cy="4952200"/>
          </a:xfrm>
          <a:prstGeom prst="leftBrac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B5AE5-E4DB-9145-970C-16A0EF31AB53}"/>
              </a:ext>
            </a:extLst>
          </p:cNvPr>
          <p:cNvSpPr txBox="1"/>
          <p:nvPr/>
        </p:nvSpPr>
        <p:spPr>
          <a:xfrm>
            <a:off x="9387068" y="1742994"/>
            <a:ext cx="2804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2"/>
                </a:solidFill>
              </a:rPr>
              <a:t>(Checking size of preimage might be necessary (especially before allowing </a:t>
            </a:r>
            <a:r>
              <a:rPr lang="en-US" i="1" dirty="0" err="1">
                <a:solidFill>
                  <a:schemeClr val="bg2"/>
                </a:solidFill>
              </a:rPr>
              <a:t>senderHtlcKey</a:t>
            </a:r>
            <a:r>
              <a:rPr lang="en-US" i="1" dirty="0">
                <a:solidFill>
                  <a:schemeClr val="bg2"/>
                </a:solidFill>
              </a:rPr>
              <a:t> to redeem the funds!) so that the preimage has the correct size and contract works.)</a:t>
            </a:r>
          </a:p>
        </p:txBody>
      </p:sp>
      <p:graphicFrame>
        <p:nvGraphicFramePr>
          <p:cNvPr id="14" name="Tabelle 69">
            <a:extLst>
              <a:ext uri="{FF2B5EF4-FFF2-40B4-BE49-F238E27FC236}">
                <a16:creationId xmlns:a16="http://schemas.microsoft.com/office/drawing/2014/main" id="{1997BF3A-20E4-A145-BF6D-D8A4C7DCB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28107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63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2: Bridge out of lightning (without channel close)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Graphic 9" descr="Transfer with solid fill">
            <a:extLst>
              <a:ext uri="{FF2B5EF4-FFF2-40B4-BE49-F238E27FC236}">
                <a16:creationId xmlns:a16="http://schemas.microsoft.com/office/drawing/2014/main" id="{91F4B4EF-D725-7647-AABB-297FE6F5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8A96D-83B1-424C-9508-A998BB31A27E}"/>
              </a:ext>
            </a:extLst>
          </p:cNvPr>
          <p:cNvSpPr txBox="1"/>
          <p:nvPr/>
        </p:nvSpPr>
        <p:spPr>
          <a:xfrm>
            <a:off x="436604" y="1394579"/>
            <a:ext cx="11314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 wants to bridge out of Lighting = “Sells” Lightning balance </a:t>
            </a:r>
          </a:p>
          <a:p>
            <a:r>
              <a:rPr lang="en-US" sz="2800" dirty="0">
                <a:solidFill>
                  <a:schemeClr val="bg2"/>
                </a:solidFill>
              </a:rPr>
              <a:t>                                                                       for on-chain balance</a:t>
            </a:r>
          </a:p>
          <a:p>
            <a:pPr algn="ctr"/>
            <a:endParaRPr lang="en-US" sz="2800" dirty="0">
              <a:solidFill>
                <a:schemeClr val="bg2"/>
              </a:solidFill>
            </a:endParaRPr>
          </a:p>
          <a:p>
            <a:pPr algn="l"/>
            <a:r>
              <a:rPr lang="en-US" sz="2800" dirty="0">
                <a:solidFill>
                  <a:schemeClr val="bg2"/>
                </a:solidFill>
              </a:rPr>
              <a:t>Technically the same as in-bound liquidity problem:</a:t>
            </a:r>
          </a:p>
        </p:txBody>
      </p:sp>
      <p:graphicFrame>
        <p:nvGraphicFramePr>
          <p:cNvPr id="15" name="Tabelle 69">
            <a:extLst>
              <a:ext uri="{FF2B5EF4-FFF2-40B4-BE49-F238E27FC236}">
                <a16:creationId xmlns:a16="http://schemas.microsoft.com/office/drawing/2014/main" id="{8C63FE50-C68B-E44A-B9E1-1854C97AB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52287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16" name="Tabelle 69">
            <a:extLst>
              <a:ext uri="{FF2B5EF4-FFF2-40B4-BE49-F238E27FC236}">
                <a16:creationId xmlns:a16="http://schemas.microsoft.com/office/drawing/2014/main" id="{430572E2-29C5-5D46-A01D-90FE8D2A4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64197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33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Revealing HTLC preimage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elle 69">
            <a:extLst>
              <a:ext uri="{FF2B5EF4-FFF2-40B4-BE49-F238E27FC236}">
                <a16:creationId xmlns:a16="http://schemas.microsoft.com/office/drawing/2014/main" id="{F74077BF-055B-724F-B23F-408665F8C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68313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9" name="Tabelle 69">
            <a:extLst>
              <a:ext uri="{FF2B5EF4-FFF2-40B4-BE49-F238E27FC236}">
                <a16:creationId xmlns:a16="http://schemas.microsoft.com/office/drawing/2014/main" id="{CC79D61D-8AAB-DF41-9D63-43D3DCB3E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562790"/>
              </p:ext>
            </p:extLst>
          </p:nvPr>
        </p:nvGraphicFramePr>
        <p:xfrm>
          <a:off x="436604" y="3562362"/>
          <a:ext cx="5180370" cy="17683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pic>
        <p:nvPicPr>
          <p:cNvPr id="10" name="Graphic 9" descr="Transfer with solid fill">
            <a:extLst>
              <a:ext uri="{FF2B5EF4-FFF2-40B4-BE49-F238E27FC236}">
                <a16:creationId xmlns:a16="http://schemas.microsoft.com/office/drawing/2014/main" id="{91F4B4EF-D725-7647-AABB-297FE6F5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8A96D-83B1-424C-9508-A998BB31A27E}"/>
              </a:ext>
            </a:extLst>
          </p:cNvPr>
          <p:cNvSpPr txBox="1"/>
          <p:nvPr/>
        </p:nvSpPr>
        <p:spPr>
          <a:xfrm>
            <a:off x="436604" y="1394579"/>
            <a:ext cx="11314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</a:rPr>
              <a:t>The preimage could also be revealed on-chain first. In this case, </a:t>
            </a:r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 is the creator of H(</a:t>
            </a:r>
            <a:r>
              <a:rPr lang="en-US" sz="2800" dirty="0">
                <a:solidFill>
                  <a:schemeClr val="accent5"/>
                </a:solidFill>
              </a:rPr>
              <a:t>P</a:t>
            </a:r>
            <a:r>
              <a:rPr lang="en-US" sz="2800" dirty="0">
                <a:solidFill>
                  <a:schemeClr val="bg2"/>
                </a:solidFill>
              </a:rPr>
              <a:t>). He must reveal the preimage on-chain first, before </a:t>
            </a:r>
            <a:r>
              <a:rPr lang="en-US" sz="2800" dirty="0">
                <a:solidFill>
                  <a:schemeClr val="accent6"/>
                </a:solidFill>
              </a:rPr>
              <a:t>Sandra</a:t>
            </a:r>
            <a:r>
              <a:rPr lang="en-US" sz="2800" dirty="0">
                <a:solidFill>
                  <a:schemeClr val="bg2"/>
                </a:solidFill>
              </a:rPr>
              <a:t> can claim the money off-chain on Lightning.</a:t>
            </a:r>
          </a:p>
        </p:txBody>
      </p:sp>
    </p:spTree>
    <p:extLst>
      <p:ext uri="{BB962C8B-B14F-4D97-AF65-F5344CB8AC3E}">
        <p14:creationId xmlns:p14="http://schemas.microsoft.com/office/powerpoint/2010/main" val="1575615641"/>
      </p:ext>
    </p:extLst>
  </p:cSld>
  <p:clrMapOvr>
    <a:masterClrMapping/>
  </p:clrMapOvr>
</p:sld>
</file>

<file path=ppt/theme/theme1.xml><?xml version="1.0" encoding="utf-8"?>
<a:theme xmlns:a="http://schemas.openxmlformats.org/drawingml/2006/main" name="Donex2022GreyRedGreenV1">
  <a:themeElements>
    <a:clrScheme name="Donex Grey Red Green 2022">
      <a:dk1>
        <a:srgbClr val="000000"/>
      </a:dk1>
      <a:lt1>
        <a:srgbClr val="FFFFFF"/>
      </a:lt1>
      <a:dk2>
        <a:srgbClr val="1A1A1A"/>
      </a:dk2>
      <a:lt2>
        <a:srgbClr val="ECECEC"/>
      </a:lt2>
      <a:accent1>
        <a:srgbClr val="464646"/>
      </a:accent1>
      <a:accent2>
        <a:srgbClr val="6E6E6E"/>
      </a:accent2>
      <a:accent3>
        <a:srgbClr val="969696"/>
      </a:accent3>
      <a:accent4>
        <a:srgbClr val="BEBEBE"/>
      </a:accent4>
      <a:accent5>
        <a:srgbClr val="EE524F"/>
      </a:accent5>
      <a:accent6>
        <a:srgbClr val="26A69A"/>
      </a:accent6>
      <a:hlink>
        <a:srgbClr val="828282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800" dirty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nex2022GreyRedGreenV1" id="{C4402837-9350-F545-A359-EA02678206C4}" vid="{4BA4B82A-5E3B-6E43-8F08-A40FA23B927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4c029d-26fd-45c8-95ca-031b01e8980d" xsi:nil="true"/>
    <lcf76f155ced4ddcb4097134ff3c332f xmlns="af37ebc2-654b-4c36-8260-1de8f44a075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BB64DEDFAEEA142BE693148193C5734" ma:contentTypeVersion="10" ma:contentTypeDescription="Ein neues Dokument erstellen." ma:contentTypeScope="" ma:versionID="0cdeb45a59a9cd00e43fb9f899d573b6">
  <xsd:schema xmlns:xsd="http://www.w3.org/2001/XMLSchema" xmlns:xs="http://www.w3.org/2001/XMLSchema" xmlns:p="http://schemas.microsoft.com/office/2006/metadata/properties" xmlns:ns2="af37ebc2-654b-4c36-8260-1de8f44a0758" xmlns:ns3="e64c029d-26fd-45c8-95ca-031b01e8980d" targetNamespace="http://schemas.microsoft.com/office/2006/metadata/properties" ma:root="true" ma:fieldsID="ce4f983c17c7cb9d2d7e8938ae7dbb64" ns2:_="" ns3:_="">
    <xsd:import namespace="af37ebc2-654b-4c36-8260-1de8f44a0758"/>
    <xsd:import namespace="e64c029d-26fd-45c8-95ca-031b01e898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7ebc2-654b-4c36-8260-1de8f44a07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0d9667c8-95fb-4079-8d7a-c2d2517041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c029d-26fd-45c8-95ca-031b01e8980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79cecd3-18e0-47e8-b982-f9dc07bce61b}" ma:internalName="TaxCatchAll" ma:showField="CatchAllData" ma:web="e64c029d-26fd-45c8-95ca-031b01e898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BF3490-D811-4584-B81D-A0164BF8B4B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af37ebc2-654b-4c36-8260-1de8f44a0758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B22515-B049-422B-9434-1E20A52062DC}"/>
</file>

<file path=customXml/itemProps3.xml><?xml version="1.0" encoding="utf-8"?>
<ds:datastoreItem xmlns:ds="http://schemas.openxmlformats.org/officeDocument/2006/customXml" ds:itemID="{849B25BB-B7FC-4BA4-AECF-6DC42AB6B3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Donex2022GreyRedGreenV1</Template>
  <TotalTime>456</TotalTime>
  <Words>1168</Words>
  <Application>Microsoft Macintosh PowerPoint</Application>
  <PresentationFormat>Widescreen</PresentationFormat>
  <Paragraphs>221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Donex2022GreyRedGreenV1</vt:lpstr>
      <vt:lpstr>Submarine swaps</vt:lpstr>
      <vt:lpstr>Content</vt:lpstr>
      <vt:lpstr>Example 1: Submarine swap for in-bound liquidity problem</vt:lpstr>
      <vt:lpstr>Recap: Classical Lightning payments using HTLCs</vt:lpstr>
      <vt:lpstr>Creating a submarine swap</vt:lpstr>
      <vt:lpstr>Creating a submarine swap</vt:lpstr>
      <vt:lpstr>Creating a submarine swap (improved)</vt:lpstr>
      <vt:lpstr>Example 2: Bridge out of lightning (without channel close)</vt:lpstr>
      <vt:lpstr>Revealing HTLC preimage order</vt:lpstr>
      <vt:lpstr>Example 3: Paying a Lightning invoice on-chain via swap provider</vt:lpstr>
      <vt:lpstr>Limitations of submarine swaps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swaps</dc:title>
  <dc:creator>Robin Bläsing</dc:creator>
  <cp:lastModifiedBy>Robin Bläsing</cp:lastModifiedBy>
  <cp:revision>1</cp:revision>
  <dcterms:created xsi:type="dcterms:W3CDTF">2022-03-31T16:09:38Z</dcterms:created>
  <dcterms:modified xsi:type="dcterms:W3CDTF">2022-04-01T14:24:47Z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0x0101000BB64DEDFAEEA142BE693148193C5734</vt:lpwstr>
  </property>
</Properties>
</file>